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40.legend.wmf"/>
  <Relationship Id="rId10-created" Type="http://schemas.openxmlformats.org/officeDocument/2006/relationships/image" Target="../media/ms1_RSRQ.40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779.legend.wmf"/>
  <Relationship Id="rId10-created" Type="http://schemas.openxmlformats.org/officeDocument/2006/relationships/image" Target="../media/ms1_GPS.77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503.legend.wmf"/>
  <Relationship Id="rId10-created" Type="http://schemas.openxmlformats.org/officeDocument/2006/relationships/image" Target="../media/ms1_KPH.50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677.legend.wmf"/>
  <Relationship Id="rId10-created" Type="http://schemas.openxmlformats.org/officeDocument/2006/relationships/image" Target="../media/ms2_TECHMODE.677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715.zoomroute.jpg"/>
  <Relationship Id="rId9-created" Type="http://schemas.openxmlformats.org/officeDocument/2006/relationships/image" Target="../media/ms2_PCI.715.legend.wmf"/>
  <Relationship Id="rId10-created" Type="http://schemas.openxmlformats.org/officeDocument/2006/relationships/image" Target="../media/ms2_PCI.715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73.legend.wmf"/>
  <Relationship Id="rId10-created" Type="http://schemas.openxmlformats.org/officeDocument/2006/relationships/image" Target="../media/ms2_EARFCN.7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270.legend.wmf"/>
  <Relationship Id="rId10-created" Type="http://schemas.openxmlformats.org/officeDocument/2006/relationships/image" Target="../media/ms2_RSRP.27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147.legend.wmf"/>
  <Relationship Id="rId10-created" Type="http://schemas.openxmlformats.org/officeDocument/2006/relationships/image" Target="../media/ms2_RSRQ.147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100.legend.wmf"/>
  <Relationship Id="rId9-created" Type="http://schemas.openxmlformats.org/officeDocument/2006/relationships/image" Target="../media/ms2_PDCP.10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07.legend.wmf"/>
  <Relationship Id="rId9-created" Type="http://schemas.openxmlformats.org/officeDocument/2006/relationships/image" Target="../media/ms2_PDCP.307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958.legend.wmf"/>
  <Relationship Id="rId10-created" Type="http://schemas.openxmlformats.org/officeDocument/2006/relationships/image" Target="../media/ms2_GPS.958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717.legend.wmf"/>
  <Relationship Id="rId10-created" Type="http://schemas.openxmlformats.org/officeDocument/2006/relationships/image" Target="../media/ms2_KPH.717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81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806.legend.wmf"/>
  <Relationship Id="rId10-created" Type="http://schemas.openxmlformats.org/officeDocument/2006/relationships/image" Target="../media/ms1_TECHMODE.80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647.zoomroute.jpg"/>
  <Relationship Id="rId9-created" Type="http://schemas.openxmlformats.org/officeDocument/2006/relationships/image" Target="../media/ms1_PCI.647.legend.wmf"/>
  <Relationship Id="rId10-created" Type="http://schemas.openxmlformats.org/officeDocument/2006/relationships/image" Target="../media/ms1_PCI.64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599.legend.wmf"/>
  <Relationship Id="rId10-created" Type="http://schemas.openxmlformats.org/officeDocument/2006/relationships/image" Target="../media/ms1_EARFCN.59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532.legend.wmf"/>
  <Relationship Id="rId10-created" Type="http://schemas.openxmlformats.org/officeDocument/2006/relationships/image" Target="../media/ms1_RSRP.53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38281.481528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15526.860000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38362.690000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68773.150000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15526.860000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9304.436958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86579141.919324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MTN-TT-20260727-00526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38281.481528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15526.860000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38362.690000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68773.150000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15526.860000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9304.436958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86579141.919324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32.874974 59.142795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