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190.legend.wmf"/><Relationship Id="rId10-created" Type="http://schemas.openxmlformats.org/officeDocument/2006/relationships/image" Target="../media/ms1_RSRQ.19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937.legend.wmf"/><Relationship Id="rId10-created" Type="http://schemas.openxmlformats.org/officeDocument/2006/relationships/image" Target="../media/ms1_GPS.937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141.legend.wmf"/><Relationship Id="rId10-created" Type="http://schemas.openxmlformats.org/officeDocument/2006/relationships/image" Target="../media/ms1_KPH.141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36.legend.wmf"/><Relationship Id="rId10-created" Type="http://schemas.openxmlformats.org/officeDocument/2006/relationships/image" Target="../media/ms2_TECHMODE.236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69.zoomroute.jpg"/><Relationship Id="rId9-created" Type="http://schemas.openxmlformats.org/officeDocument/2006/relationships/image" Target="../media/ms2_PCI.69.legend.wmf"/><Relationship Id="rId10-created" Type="http://schemas.openxmlformats.org/officeDocument/2006/relationships/image" Target="../media/ms2_PCI.69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665.legend.wmf"/><Relationship Id="rId10-created" Type="http://schemas.openxmlformats.org/officeDocument/2006/relationships/image" Target="../media/ms2_EARFCN.665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910.legend.wmf"/><Relationship Id="rId10-created" Type="http://schemas.openxmlformats.org/officeDocument/2006/relationships/image" Target="../media/ms2_RSRP.910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944.legend.wmf"/><Relationship Id="rId10-created" Type="http://schemas.openxmlformats.org/officeDocument/2006/relationships/image" Target="../media/ms2_RSRQ.944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386.legend.wmf"/><Relationship Id="rId9-created" Type="http://schemas.openxmlformats.org/officeDocument/2006/relationships/image" Target="../media/ms2_PDCP.386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977.legend.wmf"/><Relationship Id="rId9-created" Type="http://schemas.openxmlformats.org/officeDocument/2006/relationships/image" Target="../media/ms2_PDCP.977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301.legend.wmf"/><Relationship Id="rId10-created" Type="http://schemas.openxmlformats.org/officeDocument/2006/relationships/image" Target="../media/ms2_GPS.301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24.legend.wmf"/><Relationship Id="rId10-created" Type="http://schemas.openxmlformats.org/officeDocument/2006/relationships/image" Target="../media/ms2_KPH.124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341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183.legend.wmf"/><Relationship Id="rId10-created" Type="http://schemas.openxmlformats.org/officeDocument/2006/relationships/image" Target="../media/ms1_TECHMODE.183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167.zoomroute.jpg"/><Relationship Id="rId9-created" Type="http://schemas.openxmlformats.org/officeDocument/2006/relationships/image" Target="../media/ms1_PCI.167.legend.wmf"/><Relationship Id="rId10-created" Type="http://schemas.openxmlformats.org/officeDocument/2006/relationships/image" Target="../media/ms1_PCI.167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129.legend.wmf"/><Relationship Id="rId10-created" Type="http://schemas.openxmlformats.org/officeDocument/2006/relationships/image" Target="../media/ms1_EARFCN.129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919.legend.wmf"/><Relationship Id="rId10-created" Type="http://schemas.openxmlformats.org/officeDocument/2006/relationships/image" Target="../media/ms1_RSRP.919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44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5656.803799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5717.760000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11059.200000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2147.097013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4613741.239813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MTN-TT-20260529-00330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5656.803799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5717.760000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11059.200000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2147.097013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4613741.239813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36.36048 56.38738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Semnan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SNBSCH4/SNRNCH01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