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ECNO.659.legend.wmf"/><Relationship Id="rId10-created" Type="http://schemas.openxmlformats.org/officeDocument/2006/relationships/image" Target="../media/ms1_ECNO.659.map.jpg"/></Relationships>
</file>

<file path=ppt/slides/_rels/slide11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GPS.395.legend.wmf"/><Relationship Id="rId10-created" Type="http://schemas.openxmlformats.org/officeDocument/2006/relationships/image" Target="../media/ms1_GPS.395.map.jpg"/></Relationships>
</file>

<file path=ppt/slides/_rels/slide12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KPH.528.legend.wmf"/><Relationship Id="rId10-created" Type="http://schemas.openxmlformats.org/officeDocument/2006/relationships/image" Target="../media/ms1_KPH.528.map.jpg"/></Relationships>
</file>

<file path=ppt/slides/_rels/slide1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14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TECHMODE.756.legend.wmf"/><Relationship Id="rId10-created" Type="http://schemas.openxmlformats.org/officeDocument/2006/relationships/image" Target="../media/ms2_TECHMODE.756.map.jpg"/></Relationships>
</file>

<file path=ppt/slides/_rels/slide15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2_SC.961.zoomroute.jpg"/><Relationship Id="rId9-created" Type="http://schemas.openxmlformats.org/officeDocument/2006/relationships/image" Target="../media/ms2_SC.961.legend.wmf"/><Relationship Id="rId10-created" Type="http://schemas.openxmlformats.org/officeDocument/2006/relationships/image" Target="../media/ms2_SC.961.map.jpg"/></Relationships>
</file>

<file path=ppt/slides/_rels/slide1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UARFCN.22.legend.wmf"/><Relationship Id="rId10-created" Type="http://schemas.openxmlformats.org/officeDocument/2006/relationships/image" Target="../media/ms2_UARFCN.22.map.jpg"/></Relationships>
</file>

<file path=ppt/slides/_rels/slide1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RSCP.729.legend.wmf"/><Relationship Id="rId10-created" Type="http://schemas.openxmlformats.org/officeDocument/2006/relationships/image" Target="../media/ms2_RSCP.729.map.jpg"/></Relationships>
</file>

<file path=ppt/slides/_rels/slide1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ECNO.704.legend.wmf"/><Relationship Id="rId10-created" Type="http://schemas.openxmlformats.org/officeDocument/2006/relationships/image" Target="../media/ms2_ECNO.704.map.jpg"/></Relationships>
</file>

<file path=ppt/slides/_rels/slide1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GPS.645.legend.wmf"/><Relationship Id="rId10-created" Type="http://schemas.openxmlformats.org/officeDocument/2006/relationships/image" Target="../media/ms2_GPS.645.map.jpg"/></Relationships>
</file>

<file path=ppt/slides/_rels/slide2.xml.rels><?xml version="1.0" encoding="UTF-8" standalone="yes"?><Relationships xmlns="http://schemas.openxmlformats.org/package/2006/relationships"><Relationship Id="rId7" Type="http://schemas.openxmlformats.org/officeDocument/2006/relationships/image" Target="../media/image2.png"/><Relationship Id="rId5" Type="http://schemas.openxmlformats.org/officeDocument/2006/relationships/slideLayout" Target="../slideLayouts/slideLayout1.xml"/><Relationship Id="rId9-created" Type="http://schemas.openxmlformats.org/officeDocument/2006/relationships/image" Target="../media/image1.png"/><Relationship Id="rId10-created" Type="http://schemas.openxmlformats.org/officeDocument/2006/relationships/image" Target="../media/image2.png"/><Relationship Id="rId11-created" Type="http://schemas.openxmlformats.org/officeDocument/2006/relationships/image" Target="../media/image3.jpg"/></Relationships>
</file>

<file path=ppt/slides/_rels/slide20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2_KPH.304.legend.wmf"/><Relationship Id="rId10-created" Type="http://schemas.openxmlformats.org/officeDocument/2006/relationships/image" Target="../media/ms2_KPH.304.map.jpg"/></Relationships>
</file>

<file path=ppt/slides/_rels/slide21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100.png"/><Relationship Id="rId6-created" Type="http://schemas.openxmlformats.org/officeDocument/2006/relationships/image" Target="../media/image101.jpg"/><Relationship Id="rId7-created" Type="http://schemas.openxmlformats.org/officeDocument/2006/relationships/image" Target="../media/image1.png"/></Relationships>
</file>

<file path=ppt/slides/_rels/slide3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6.jpg"/><Relationship Id="rId8-created" Type="http://schemas.openxmlformats.org/officeDocument/2006/relationships/image" Target="../media/route.kml.691.png"/></Relationships>
</file>

<file path=ppt/slides/_rels/slide4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5.png"/></Relationships>
</file>

<file path=ppt/slides/_rels/slide5.xml.rels><?xml version="1.0" encoding="UTF-8" standalone="yes"?><Relationships xmlns="http://schemas.openxmlformats.org/package/2006/relationships"><Relationship Id="rId3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2.png"/><Relationship Id="rId6-created" Type="http://schemas.openxmlformats.org/officeDocument/2006/relationships/image" Target="../media/image3.jpg"/><Relationship Id="rId7-created" Type="http://schemas.openxmlformats.org/officeDocument/2006/relationships/image" Target="../media/image1.png"/></Relationships>
</file>

<file path=ppt/slides/_rels/slide6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TECHMODE.161.legend.wmf"/><Relationship Id="rId10-created" Type="http://schemas.openxmlformats.org/officeDocument/2006/relationships/image" Target="../media/ms1_TECHMODE.161.map.jpg"/></Relationships>
</file>

<file path=ppt/slides/_rels/slide7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ms1_SC.762.zoomroute.jpg"/><Relationship Id="rId9-created" Type="http://schemas.openxmlformats.org/officeDocument/2006/relationships/image" Target="../media/ms1_SC.762.legend.wmf"/><Relationship Id="rId10-created" Type="http://schemas.openxmlformats.org/officeDocument/2006/relationships/image" Target="../media/ms1_SC.762.map.jpg"/></Relationships>
</file>

<file path=ppt/slides/_rels/slide8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UARFCN.328.legend.wmf"/><Relationship Id="rId10-created" Type="http://schemas.openxmlformats.org/officeDocument/2006/relationships/image" Target="../media/ms1_UARFCN.328.map.jpg"/></Relationships>
</file>

<file path=ppt/slides/_rels/slide9.xml.rels><?xml version="1.0" encoding="UTF-8" standalone="yes"?>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5-created" Type="http://schemas.openxmlformats.org/officeDocument/2006/relationships/image" Target="../media/image6.jpg"/><Relationship Id="rId6-created" Type="http://schemas.openxmlformats.org/officeDocument/2006/relationships/image" Target="../media/image5.png"/><Relationship Id="rId7-created" Type="http://schemas.openxmlformats.org/officeDocument/2006/relationships/image" Target="../media/image1.png"/><Relationship Id="rId8-created" Type="http://schemas.openxmlformats.org/officeDocument/2006/relationships/image" Target="../media/image6.jpg"/><Relationship Id="rId9-created" Type="http://schemas.openxmlformats.org/officeDocument/2006/relationships/image" Target="../media/ms1_RSCP.465.legend.wmf"/><Relationship Id="rId10-created" Type="http://schemas.openxmlformats.org/officeDocument/2006/relationships/image" Target="../media/ms1_RSCP.465.map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MTN-TT-20260725-00550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18/08/2026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19/08/2026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35.60219 51.08508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Tehran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KRBSCH4/KRRNCH03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60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