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833.legend.wmf"/><Relationship Id="rId10-created" Type="http://schemas.openxmlformats.org/officeDocument/2006/relationships/image" Target="../media/ms1_RSRQ.83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74.legend.wmf"/><Relationship Id="rId10-created" Type="http://schemas.openxmlformats.org/officeDocument/2006/relationships/image" Target="../media/ms1_GPS.974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64.legend.wmf"/><Relationship Id="rId10-created" Type="http://schemas.openxmlformats.org/officeDocument/2006/relationships/image" Target="../media/ms1_KPH.764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19.legend.wmf"/><Relationship Id="rId10-created" Type="http://schemas.openxmlformats.org/officeDocument/2006/relationships/image" Target="../media/ms2_TECHMODE.19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559.zoomroute.jpg"/><Relationship Id="rId9-created" Type="http://schemas.openxmlformats.org/officeDocument/2006/relationships/image" Target="../media/ms2_PCI.559.legend.wmf"/><Relationship Id="rId10-created" Type="http://schemas.openxmlformats.org/officeDocument/2006/relationships/image" Target="../media/ms2_PCI.559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77.legend.wmf"/><Relationship Id="rId10-created" Type="http://schemas.openxmlformats.org/officeDocument/2006/relationships/image" Target="../media/ms2_EARFCN.7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4.legend.wmf"/><Relationship Id="rId10-created" Type="http://schemas.openxmlformats.org/officeDocument/2006/relationships/image" Target="../media/ms2_RSRP.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814.legend.wmf"/><Relationship Id="rId10-created" Type="http://schemas.openxmlformats.org/officeDocument/2006/relationships/image" Target="../media/ms2_RSRQ.814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328.legend.wmf"/><Relationship Id="rId9-created" Type="http://schemas.openxmlformats.org/officeDocument/2006/relationships/image" Target="../media/ms2_PDCP.328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916.legend.wmf"/><Relationship Id="rId9-created" Type="http://schemas.openxmlformats.org/officeDocument/2006/relationships/image" Target="../media/ms2_PDCP.916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92.legend.wmf"/><Relationship Id="rId10-created" Type="http://schemas.openxmlformats.org/officeDocument/2006/relationships/image" Target="../media/ms2_GPS.992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863.legend.wmf"/><Relationship Id="rId10-created" Type="http://schemas.openxmlformats.org/officeDocument/2006/relationships/image" Target="../media/ms2_KPH.863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454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258.legend.wmf"/><Relationship Id="rId10-created" Type="http://schemas.openxmlformats.org/officeDocument/2006/relationships/image" Target="../media/ms1_TECHMODE.258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916.zoomroute.jpg"/><Relationship Id="rId9-created" Type="http://schemas.openxmlformats.org/officeDocument/2006/relationships/image" Target="../media/ms1_PCI.916.legend.wmf"/><Relationship Id="rId10-created" Type="http://schemas.openxmlformats.org/officeDocument/2006/relationships/image" Target="../media/ms1_PCI.916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251.legend.wmf"/><Relationship Id="rId10-created" Type="http://schemas.openxmlformats.org/officeDocument/2006/relationships/image" Target="../media/ms1_EARFCN.25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455.legend.wmf"/><Relationship Id="rId10-created" Type="http://schemas.openxmlformats.org/officeDocument/2006/relationships/image" Target="../media/ms1_RSRP.45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7668.805088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2785.280000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30666.240000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7079.923944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73974140.328204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MTN-TT-20260724-00117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7668.805088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2785.280000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30666.240000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7079.923944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73974140.328204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36.40487 54.96726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Semnan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SNBSCH4/SNRNCH01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