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45.legend.wmf"/>
  <Relationship Id="rId10-created" Type="http://schemas.openxmlformats.org/officeDocument/2006/relationships/image" Target="../media/ms1_ECNO.84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56.legend.wmf"/>
  <Relationship Id="rId10-created" Type="http://schemas.openxmlformats.org/officeDocument/2006/relationships/image" Target="../media/ms1_GPS.15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68.legend.wmf"/>
  <Relationship Id="rId10-created" Type="http://schemas.openxmlformats.org/officeDocument/2006/relationships/image" Target="../media/ms1_KPH.26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39.legend.wmf"/>
  <Relationship Id="rId10-created" Type="http://schemas.openxmlformats.org/officeDocument/2006/relationships/image" Target="../media/ms2_TECHMODE.33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16.zoomroute.jpg"/>
  <Relationship Id="rId9-created" Type="http://schemas.openxmlformats.org/officeDocument/2006/relationships/image" Target="../media/ms2_SC.316.legend.wmf"/>
  <Relationship Id="rId10-created" Type="http://schemas.openxmlformats.org/officeDocument/2006/relationships/image" Target="../media/ms2_SC.31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50.legend.wmf"/>
  <Relationship Id="rId10-created" Type="http://schemas.openxmlformats.org/officeDocument/2006/relationships/image" Target="../media/ms2_UARFCN.75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69.legend.wmf"/>
  <Relationship Id="rId10-created" Type="http://schemas.openxmlformats.org/officeDocument/2006/relationships/image" Target="../media/ms2_RSCP.86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87.legend.wmf"/>
  <Relationship Id="rId10-created" Type="http://schemas.openxmlformats.org/officeDocument/2006/relationships/image" Target="../media/ms2_ECNO.68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6.legend.wmf"/>
  <Relationship Id="rId10-created" Type="http://schemas.openxmlformats.org/officeDocument/2006/relationships/image" Target="../media/ms2_GPS.7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25.legend.wmf"/>
  <Relationship Id="rId10-created" Type="http://schemas.openxmlformats.org/officeDocument/2006/relationships/image" Target="../media/ms2_KPH.72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5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52.legend.wmf"/>
  <Relationship Id="rId10-created" Type="http://schemas.openxmlformats.org/officeDocument/2006/relationships/image" Target="../media/ms1_TECHMODE.65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74.zoomroute.jpg"/>
  <Relationship Id="rId9-created" Type="http://schemas.openxmlformats.org/officeDocument/2006/relationships/image" Target="../media/ms1_SC.774.legend.wmf"/>
  <Relationship Id="rId10-created" Type="http://schemas.openxmlformats.org/officeDocument/2006/relationships/image" Target="../media/ms1_SC.77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81.legend.wmf"/>
  <Relationship Id="rId10-created" Type="http://schemas.openxmlformats.org/officeDocument/2006/relationships/image" Target="../media/ms1_UARFCN.78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38.legend.wmf"/>
  <Relationship Id="rId10-created" Type="http://schemas.openxmlformats.org/officeDocument/2006/relationships/image" Target="../media/ms1_RSCP.23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MTN-TT-20260621-00371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35.62807462 51.38125688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