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17.legend.wmf"/><Relationship Id="rId10-created" Type="http://schemas.openxmlformats.org/officeDocument/2006/relationships/image" Target="../media/ms1_GPS.51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46.legend.wmf"/><Relationship Id="rId10-created" Type="http://schemas.openxmlformats.org/officeDocument/2006/relationships/image" Target="../media/ms1_KPH.546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79.legend.wmf"/><Relationship Id="rId10-created" Type="http://schemas.openxmlformats.org/officeDocument/2006/relationships/image" Target="../media/ms2_TECHMODE.279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709.zoomroute.jpg"/><Relationship Id="rId9-created" Type="http://schemas.openxmlformats.org/officeDocument/2006/relationships/image" Target="../media/ms2_CI.709.legend.wmf"/><Relationship Id="rId10-created" Type="http://schemas.openxmlformats.org/officeDocument/2006/relationships/image" Target="../media/ms2_CI.70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937.legend.wmf"/><Relationship Id="rId10-created" Type="http://schemas.openxmlformats.org/officeDocument/2006/relationships/image" Target="../media/ms2_BAND.93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580.legend.wmf"/><Relationship Id="rId10-created" Type="http://schemas.openxmlformats.org/officeDocument/2006/relationships/image" Target="../media/ms2_RXQUALSUB.58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64.legend.wmf"/><Relationship Id="rId10-created" Type="http://schemas.openxmlformats.org/officeDocument/2006/relationships/image" Target="../media/ms2_GPS.56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81.legend.wmf"/><Relationship Id="rId10-created" Type="http://schemas.openxmlformats.org/officeDocument/2006/relationships/image" Target="../media/ms2_KPH.981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25.legend.wmf"/><Relationship Id="rId10-created" Type="http://schemas.openxmlformats.org/officeDocument/2006/relationships/image" Target="../media/ms3_TECHMODE.25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258.zoomroute.jpg"/><Relationship Id="rId9-created" Type="http://schemas.openxmlformats.org/officeDocument/2006/relationships/image" Target="../media/ms3_SC.258.legend.wmf"/><Relationship Id="rId10-created" Type="http://schemas.openxmlformats.org/officeDocument/2006/relationships/image" Target="../media/ms3_SC.258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343.legend.wmf"/><Relationship Id="rId10-created" Type="http://schemas.openxmlformats.org/officeDocument/2006/relationships/image" Target="../media/ms3_UARFCN.343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510.legend.wmf"/><Relationship Id="rId10-created" Type="http://schemas.openxmlformats.org/officeDocument/2006/relationships/image" Target="../media/ms3_RSCP.510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979.legend.wmf"/><Relationship Id="rId10-created" Type="http://schemas.openxmlformats.org/officeDocument/2006/relationships/image" Target="../media/ms3_ECNO.979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661.legend.wmf"/><Relationship Id="rId10-created" Type="http://schemas.openxmlformats.org/officeDocument/2006/relationships/image" Target="../media/ms3_GPS.661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524.legend.wmf"/><Relationship Id="rId10-created" Type="http://schemas.openxmlformats.org/officeDocument/2006/relationships/image" Target="../media/ms3_KPH.524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194.legend.wmf"/><Relationship Id="rId10-created" Type="http://schemas.openxmlformats.org/officeDocument/2006/relationships/image" Target="../media/ms4_TECHMODE.194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60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459.zoomroute.jpg"/><Relationship Id="rId9-created" Type="http://schemas.openxmlformats.org/officeDocument/2006/relationships/image" Target="../media/ms4_SC.459.legend.wmf"/><Relationship Id="rId10-created" Type="http://schemas.openxmlformats.org/officeDocument/2006/relationships/image" Target="../media/ms4_SC.459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163.legend.wmf"/><Relationship Id="rId10-created" Type="http://schemas.openxmlformats.org/officeDocument/2006/relationships/image" Target="../media/ms4_UARFCN.163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263.legend.wmf"/><Relationship Id="rId10-created" Type="http://schemas.openxmlformats.org/officeDocument/2006/relationships/image" Target="../media/ms4_RSCP.263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114.legend.wmf"/><Relationship Id="rId10-created" Type="http://schemas.openxmlformats.org/officeDocument/2006/relationships/image" Target="../media/ms4_ECNO.114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137.legend.wmf"/><Relationship Id="rId10-created" Type="http://schemas.openxmlformats.org/officeDocument/2006/relationships/image" Target="../media/ms4_GPS.137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614.legend.wmf"/><Relationship Id="rId10-created" Type="http://schemas.openxmlformats.org/officeDocument/2006/relationships/image" Target="../media/ms4_KPH.614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921.legend.wmf"/><Relationship Id="rId10-created" Type="http://schemas.openxmlformats.org/officeDocument/2006/relationships/image" Target="../media/ms5_TECHMODE.921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802.zoomroute.jpg"/><Relationship Id="rId9-created" Type="http://schemas.openxmlformats.org/officeDocument/2006/relationships/image" Target="../media/ms5_SC.802.legend.wmf"/><Relationship Id="rId10-created" Type="http://schemas.openxmlformats.org/officeDocument/2006/relationships/image" Target="../media/ms5_SC.802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700.legend.wmf"/><Relationship Id="rId10-created" Type="http://schemas.openxmlformats.org/officeDocument/2006/relationships/image" Target="../media/ms5_UARFCN.700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26.legend.wmf"/><Relationship Id="rId10-created" Type="http://schemas.openxmlformats.org/officeDocument/2006/relationships/image" Target="../media/ms5_RSCP.26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366.legend.wmf"/><Relationship Id="rId10-created" Type="http://schemas.openxmlformats.org/officeDocument/2006/relationships/image" Target="../media/ms5_ECNO.366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695.legend.wmf"/><Relationship Id="rId9-created" Type="http://schemas.openxmlformats.org/officeDocument/2006/relationships/image" Target="../media/ms5_HSDPA.695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494.legend.wmf"/><Relationship Id="rId9-created" Type="http://schemas.openxmlformats.org/officeDocument/2006/relationships/image" Target="../media/ms5_HSDPA.494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29.legend.wmf"/><Relationship Id="rId10-created" Type="http://schemas.openxmlformats.org/officeDocument/2006/relationships/image" Target="../media/ms5_GPS.29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769.legend.wmf"/><Relationship Id="rId10-created" Type="http://schemas.openxmlformats.org/officeDocument/2006/relationships/image" Target="../media/ms5_KPH.769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861.legend.wmf"/><Relationship Id="rId10-created" Type="http://schemas.openxmlformats.org/officeDocument/2006/relationships/image" Target="../media/ms6_TECHMODE.861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411.zoomroute.jpg"/><Relationship Id="rId9-created" Type="http://schemas.openxmlformats.org/officeDocument/2006/relationships/image" Target="../media/ms6_PCI.411.legend.wmf"/><Relationship Id="rId10-created" Type="http://schemas.openxmlformats.org/officeDocument/2006/relationships/image" Target="../media/ms6_PCI.411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350.legend.wmf"/><Relationship Id="rId10-created" Type="http://schemas.openxmlformats.org/officeDocument/2006/relationships/image" Target="../media/ms6_EARFCN.350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38.legend.wmf"/><Relationship Id="rId10-created" Type="http://schemas.openxmlformats.org/officeDocument/2006/relationships/image" Target="../media/ms6_RSRP.738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638.legend.wmf"/><Relationship Id="rId10-created" Type="http://schemas.openxmlformats.org/officeDocument/2006/relationships/image" Target="../media/ms6_RSRP.638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377.legend.wmf"/><Relationship Id="rId10-created" Type="http://schemas.openxmlformats.org/officeDocument/2006/relationships/image" Target="../media/ms6_RSRQ.377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262.legend.wmf"/><Relationship Id="rId10-created" Type="http://schemas.openxmlformats.org/officeDocument/2006/relationships/image" Target="../media/ms6_GPS.26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695.legend.wmf"/><Relationship Id="rId10-created" Type="http://schemas.openxmlformats.org/officeDocument/2006/relationships/image" Target="../media/ms6_KPH.695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802.legend.wmf"/><Relationship Id="rId10-created" Type="http://schemas.openxmlformats.org/officeDocument/2006/relationships/image" Target="../media/ms7_TECHMODE.802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2.zoomroute.jpg"/><Relationship Id="rId9-created" Type="http://schemas.openxmlformats.org/officeDocument/2006/relationships/image" Target="../media/ms7_PCI.2.legend.wmf"/><Relationship Id="rId10-created" Type="http://schemas.openxmlformats.org/officeDocument/2006/relationships/image" Target="../media/ms7_PCI.2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362.legend.wmf"/><Relationship Id="rId10-created" Type="http://schemas.openxmlformats.org/officeDocument/2006/relationships/image" Target="../media/ms7_EARFCN.362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80.legend.wmf"/><Relationship Id="rId10-created" Type="http://schemas.openxmlformats.org/officeDocument/2006/relationships/image" Target="../media/ms1_TECHMODE.680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236.legend.wmf"/><Relationship Id="rId10-created" Type="http://schemas.openxmlformats.org/officeDocument/2006/relationships/image" Target="../media/ms7_RSRP.236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146.legend.wmf"/><Relationship Id="rId10-created" Type="http://schemas.openxmlformats.org/officeDocument/2006/relationships/image" Target="../media/ms7_RSRP.146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140.legend.wmf"/><Relationship Id="rId10-created" Type="http://schemas.openxmlformats.org/officeDocument/2006/relationships/image" Target="../media/ms7_RSRQ.140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260.legend.wmf"/><Relationship Id="rId9-created" Type="http://schemas.openxmlformats.org/officeDocument/2006/relationships/image" Target="../media/ms7_PDCP.260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132.legend.wmf"/><Relationship Id="rId9-created" Type="http://schemas.openxmlformats.org/officeDocument/2006/relationships/image" Target="../media/ms7_PDCP.132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224.legend.wmf"/><Relationship Id="rId10-created" Type="http://schemas.openxmlformats.org/officeDocument/2006/relationships/image" Target="../media/ms7_GPS.224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115.legend.wmf"/><Relationship Id="rId10-created" Type="http://schemas.openxmlformats.org/officeDocument/2006/relationships/image" Target="../media/ms7_KPH.115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772.zoomroute.jpg"/><Relationship Id="rId9-created" Type="http://schemas.openxmlformats.org/officeDocument/2006/relationships/image" Target="../media/ms1_CI.772.legend.wmf"/><Relationship Id="rId10-created" Type="http://schemas.openxmlformats.org/officeDocument/2006/relationships/image" Target="../media/ms1_CI.77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705.legend.wmf"/><Relationship Id="rId10-created" Type="http://schemas.openxmlformats.org/officeDocument/2006/relationships/image" Target="../media/ms1_BAND.70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733.legend.wmf"/><Relationship Id="rId10-created" Type="http://schemas.openxmlformats.org/officeDocument/2006/relationships/image" Target="../media/ms1_RXLEVELIDLE.73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MTN-TT-20260805-00078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35.74061 51.43657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TEBSCE3/TERNCE3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10613.867470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6851.530000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12702.940000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15114.480000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6851.530000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1759.492763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7460038.817504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10613.867470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6851.530000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12702.940000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15114.480000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6851.530000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1759.492763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7460038.817504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197471.963465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58663.380000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214740.330000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425355.470000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58663.380000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81524.863894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6944499915.651167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197471.963465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58663.380000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214740.330000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425355.470000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58663.380000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81524.863894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6944499915.651167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