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209.legend.wmf"/><Relationship Id="rId10-created" Type="http://schemas.openxmlformats.org/officeDocument/2006/relationships/image" Target="../media/ms1_RSRQ.20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81.legend.wmf"/><Relationship Id="rId10-created" Type="http://schemas.openxmlformats.org/officeDocument/2006/relationships/image" Target="../media/ms1_GPS.38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58.legend.wmf"/><Relationship Id="rId10-created" Type="http://schemas.openxmlformats.org/officeDocument/2006/relationships/image" Target="../media/ms1_KPH.15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.legend.wmf"/><Relationship Id="rId10-created" Type="http://schemas.openxmlformats.org/officeDocument/2006/relationships/image" Target="../media/ms2_TECHMODE.6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42.zoomroute.jpg"/><Relationship Id="rId9-created" Type="http://schemas.openxmlformats.org/officeDocument/2006/relationships/image" Target="../media/ms2_PCI.442.legend.wmf"/><Relationship Id="rId10-created" Type="http://schemas.openxmlformats.org/officeDocument/2006/relationships/image" Target="../media/ms2_PCI.44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849.legend.wmf"/><Relationship Id="rId10-created" Type="http://schemas.openxmlformats.org/officeDocument/2006/relationships/image" Target="../media/ms2_EARFCN.84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70.legend.wmf"/><Relationship Id="rId10-created" Type="http://schemas.openxmlformats.org/officeDocument/2006/relationships/image" Target="../media/ms2_RSRP.57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894.legend.wmf"/><Relationship Id="rId10-created" Type="http://schemas.openxmlformats.org/officeDocument/2006/relationships/image" Target="../media/ms2_RSRQ.89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53.legend.wmf"/><Relationship Id="rId9-created" Type="http://schemas.openxmlformats.org/officeDocument/2006/relationships/image" Target="../media/ms2_PDCP.55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82.legend.wmf"/><Relationship Id="rId9-created" Type="http://schemas.openxmlformats.org/officeDocument/2006/relationships/image" Target="../media/ms2_PDCP.18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67.legend.wmf"/><Relationship Id="rId10-created" Type="http://schemas.openxmlformats.org/officeDocument/2006/relationships/image" Target="../media/ms2_GPS.96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42.legend.wmf"/><Relationship Id="rId10-created" Type="http://schemas.openxmlformats.org/officeDocument/2006/relationships/image" Target="../media/ms2_KPH.242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3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74.legend.wmf"/><Relationship Id="rId10-created" Type="http://schemas.openxmlformats.org/officeDocument/2006/relationships/image" Target="../media/ms1_TECHMODE.77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19.zoomroute.jpg"/><Relationship Id="rId9-created" Type="http://schemas.openxmlformats.org/officeDocument/2006/relationships/image" Target="../media/ms1_PCI.919.legend.wmf"/><Relationship Id="rId10-created" Type="http://schemas.openxmlformats.org/officeDocument/2006/relationships/image" Target="../media/ms1_PCI.91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826.legend.wmf"/><Relationship Id="rId10-created" Type="http://schemas.openxmlformats.org/officeDocument/2006/relationships/image" Target="../media/ms1_EARFCN.82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12.legend.wmf"/><Relationship Id="rId10-created" Type="http://schemas.openxmlformats.org/officeDocument/2006/relationships/image" Target="../media/ms1_RSRP.81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7360.140357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8048.355000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59397.120000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12442.771507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155296202.169654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MTN-TT-20260726-00185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7360.140357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8048.355000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59397.120000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12442.771507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155296202.169654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35.50566 51.21293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