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617.legend.wmf"/><Relationship Id="rId10-created" Type="http://schemas.openxmlformats.org/officeDocument/2006/relationships/image" Target="../media/ms1_RSRQ.617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634.legend.wmf"/><Relationship Id="rId10-created" Type="http://schemas.openxmlformats.org/officeDocument/2006/relationships/image" Target="../media/ms1_GPS.634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957.legend.wmf"/><Relationship Id="rId10-created" Type="http://schemas.openxmlformats.org/officeDocument/2006/relationships/image" Target="../media/ms1_KPH.957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538.legend.wmf"/><Relationship Id="rId10-created" Type="http://schemas.openxmlformats.org/officeDocument/2006/relationships/image" Target="../media/ms2_TECHMODE.538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389.zoomroute.jpg"/><Relationship Id="rId9-created" Type="http://schemas.openxmlformats.org/officeDocument/2006/relationships/image" Target="../media/ms2_PCI.389.legend.wmf"/><Relationship Id="rId10-created" Type="http://schemas.openxmlformats.org/officeDocument/2006/relationships/image" Target="../media/ms2_PCI.389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595.legend.wmf"/><Relationship Id="rId10-created" Type="http://schemas.openxmlformats.org/officeDocument/2006/relationships/image" Target="../media/ms2_EARFCN.595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197.legend.wmf"/><Relationship Id="rId10-created" Type="http://schemas.openxmlformats.org/officeDocument/2006/relationships/image" Target="../media/ms2_RSRP.197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783.legend.wmf"/><Relationship Id="rId10-created" Type="http://schemas.openxmlformats.org/officeDocument/2006/relationships/image" Target="../media/ms2_RSRQ.783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880.legend.wmf"/><Relationship Id="rId9-created" Type="http://schemas.openxmlformats.org/officeDocument/2006/relationships/image" Target="../media/ms2_PDCP.880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521.legend.wmf"/><Relationship Id="rId9-created" Type="http://schemas.openxmlformats.org/officeDocument/2006/relationships/image" Target="../media/ms2_PDCP.521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526.legend.wmf"/><Relationship Id="rId10-created" Type="http://schemas.openxmlformats.org/officeDocument/2006/relationships/image" Target="../media/ms2_GPS.526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640.legend.wmf"/><Relationship Id="rId10-created" Type="http://schemas.openxmlformats.org/officeDocument/2006/relationships/image" Target="../media/ms2_KPH.640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449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213.legend.wmf"/><Relationship Id="rId10-created" Type="http://schemas.openxmlformats.org/officeDocument/2006/relationships/image" Target="../media/ms1_TECHMODE.213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743.zoomroute.jpg"/><Relationship Id="rId9-created" Type="http://schemas.openxmlformats.org/officeDocument/2006/relationships/image" Target="../media/ms1_PCI.743.legend.wmf"/><Relationship Id="rId10-created" Type="http://schemas.openxmlformats.org/officeDocument/2006/relationships/image" Target="../media/ms1_PCI.743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679.legend.wmf"/><Relationship Id="rId10-created" Type="http://schemas.openxmlformats.org/officeDocument/2006/relationships/image" Target="../media/ms1_EARFCN.679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937.legend.wmf"/><Relationship Id="rId10-created" Type="http://schemas.openxmlformats.org/officeDocument/2006/relationships/image" Target="../media/ms1_RSRP.937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9961.095319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9775.820000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59467.010000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14181.950869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201162057.403896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MTN-TT-20260814-00090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9961.095319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9775.820000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59467.010000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14181.950869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201162057.403896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35.79044 50.85378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KRBSCH3/KRRNCH04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