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14.legend.wmf"/><Relationship Id="rId10-created" Type="http://schemas.openxmlformats.org/officeDocument/2006/relationships/image" Target="../media/ms1_ECNO.51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0.legend.wmf"/><Relationship Id="rId10-created" Type="http://schemas.openxmlformats.org/officeDocument/2006/relationships/image" Target="../media/ms1_GPS.3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29.legend.wmf"/><Relationship Id="rId10-created" Type="http://schemas.openxmlformats.org/officeDocument/2006/relationships/image" Target="../media/ms1_KPH.42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52.legend.wmf"/><Relationship Id="rId10-created" Type="http://schemas.openxmlformats.org/officeDocument/2006/relationships/image" Target="../media/ms2_TECHMODE.45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09.zoomroute.jpg"/><Relationship Id="rId9-created" Type="http://schemas.openxmlformats.org/officeDocument/2006/relationships/image" Target="../media/ms2_SC.609.legend.wmf"/><Relationship Id="rId10-created" Type="http://schemas.openxmlformats.org/officeDocument/2006/relationships/image" Target="../media/ms2_SC.60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68.legend.wmf"/><Relationship Id="rId10-created" Type="http://schemas.openxmlformats.org/officeDocument/2006/relationships/image" Target="../media/ms2_UARFCN.66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02.legend.wmf"/><Relationship Id="rId10-created" Type="http://schemas.openxmlformats.org/officeDocument/2006/relationships/image" Target="../media/ms2_RSCP.30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74.legend.wmf"/><Relationship Id="rId10-created" Type="http://schemas.openxmlformats.org/officeDocument/2006/relationships/image" Target="../media/ms2_ECNO.77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4.legend.wmf"/><Relationship Id="rId10-created" Type="http://schemas.openxmlformats.org/officeDocument/2006/relationships/image" Target="../media/ms2_GPS.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9.legend.wmf"/><Relationship Id="rId10-created" Type="http://schemas.openxmlformats.org/officeDocument/2006/relationships/image" Target="../media/ms2_KPH.4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6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26.legend.wmf"/><Relationship Id="rId10-created" Type="http://schemas.openxmlformats.org/officeDocument/2006/relationships/image" Target="../media/ms1_TECHMODE.92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20.zoomroute.jpg"/><Relationship Id="rId9-created" Type="http://schemas.openxmlformats.org/officeDocument/2006/relationships/image" Target="../media/ms1_SC.820.legend.wmf"/><Relationship Id="rId10-created" Type="http://schemas.openxmlformats.org/officeDocument/2006/relationships/image" Target="../media/ms1_SC.82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89.legend.wmf"/><Relationship Id="rId10-created" Type="http://schemas.openxmlformats.org/officeDocument/2006/relationships/image" Target="../media/ms1_UARFCN.68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84.legend.wmf"/><Relationship Id="rId10-created" Type="http://schemas.openxmlformats.org/officeDocument/2006/relationships/image" Target="../media/ms1_RSCP.68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MTN-TT-20260813-00084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35.80081 50.82308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