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13.legend.wmf"/><Relationship Id="rId10-created" Type="http://schemas.openxmlformats.org/officeDocument/2006/relationships/image" Target="../media/ms1_GPS.51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92.legend.wmf"/><Relationship Id="rId10-created" Type="http://schemas.openxmlformats.org/officeDocument/2006/relationships/image" Target="../media/ms1_KPH.792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534.legend.wmf"/><Relationship Id="rId10-created" Type="http://schemas.openxmlformats.org/officeDocument/2006/relationships/image" Target="../media/ms2_TECHMODE.534.map.jp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BCCH.590.zoomroute.jpg"/><Relationship Id="rId9-created" Type="http://schemas.openxmlformats.org/officeDocument/2006/relationships/image" Target="../media/ms2_BCCH.590.legend.wmf"/><Relationship Id="rId10-created" Type="http://schemas.openxmlformats.org/officeDocument/2006/relationships/image" Target="../media/ms2_BCCH.590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XQUALSUB.721.legend.wmf"/><Relationship Id="rId10-created" Type="http://schemas.openxmlformats.org/officeDocument/2006/relationships/image" Target="../media/ms2_RXQUALSUB.721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VoiceEvent.104.legend.png"/><Relationship Id="rId10-created" Type="http://schemas.openxmlformats.org/officeDocument/2006/relationships/image" Target="../media/ms2_VoiceEvent.10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331.legend.wmf"/><Relationship Id="rId10-created" Type="http://schemas.openxmlformats.org/officeDocument/2006/relationships/image" Target="../media/ms2_GPS.331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69.legend.wmf"/><Relationship Id="rId10-created" Type="http://schemas.openxmlformats.org/officeDocument/2006/relationships/image" Target="../media/ms2_KPH.169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94.png"/><Relationship Id="rId6-created" Type="http://schemas.openxmlformats.org/officeDocument/2006/relationships/image" Target="../media/image95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31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2.legend.wmf"/><Relationship Id="rId10-created" Type="http://schemas.openxmlformats.org/officeDocument/2006/relationships/image" Target="../media/ms1_TECHMODE.2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BCCH.949.zoomroute.jpg"/><Relationship Id="rId9-created" Type="http://schemas.openxmlformats.org/officeDocument/2006/relationships/image" Target="../media/ms1_BCCH.949.legend.wmf"/><Relationship Id="rId10-created" Type="http://schemas.openxmlformats.org/officeDocument/2006/relationships/image" Target="../media/ms1_BCCH.949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BAND.194.legend.wmf"/><Relationship Id="rId10-created" Type="http://schemas.openxmlformats.org/officeDocument/2006/relationships/image" Target="../media/ms1_BAND.19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XLEVELIDLE.78.legend.wmf"/><Relationship Id="rId10-created" Type="http://schemas.openxmlformats.org/officeDocument/2006/relationships/image" Target="../media/ms1_RXLEVELIDLE.78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VoiceEvent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900000" cy="720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MTN-TT-20260620-00180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35.57681 51.41999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TWBSCH14/TWRNCH14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