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366.legend.wmf"/>
  <Relationship Id="rId10-created" Type="http://schemas.openxmlformats.org/officeDocument/2006/relationships/image" Target="../media/ms1_ECNO.366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205.legend.wmf"/>
  <Relationship Id="rId10-created" Type="http://schemas.openxmlformats.org/officeDocument/2006/relationships/image" Target="../media/ms1_GPS.205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24.legend.wmf"/>
  <Relationship Id="rId10-created" Type="http://schemas.openxmlformats.org/officeDocument/2006/relationships/image" Target="../media/ms1_KPH.24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980.legend.wmf"/>
  <Relationship Id="rId10-created" Type="http://schemas.openxmlformats.org/officeDocument/2006/relationships/image" Target="../media/ms2_TECHMODE.980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560.zoomroute.jpg"/>
  <Relationship Id="rId9-created" Type="http://schemas.openxmlformats.org/officeDocument/2006/relationships/image" Target="../media/ms2_SC.560.legend.wmf"/>
  <Relationship Id="rId10-created" Type="http://schemas.openxmlformats.org/officeDocument/2006/relationships/image" Target="../media/ms2_SC.560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86.legend.wmf"/>
  <Relationship Id="rId10-created" Type="http://schemas.openxmlformats.org/officeDocument/2006/relationships/image" Target="../media/ms2_UARFCN.86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340.legend.wmf"/>
  <Relationship Id="rId10-created" Type="http://schemas.openxmlformats.org/officeDocument/2006/relationships/image" Target="../media/ms2_RSCP.340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448.legend.wmf"/>
  <Relationship Id="rId10-created" Type="http://schemas.openxmlformats.org/officeDocument/2006/relationships/image" Target="../media/ms2_ECNO.448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865.legend.wmf"/>
  <Relationship Id="rId10-created" Type="http://schemas.openxmlformats.org/officeDocument/2006/relationships/image" Target="../media/ms2_GPS.865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576.legend.wmf"/>
  <Relationship Id="rId10-created" Type="http://schemas.openxmlformats.org/officeDocument/2006/relationships/image" Target="../media/ms2_KPH.576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121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71.legend.wmf"/>
  <Relationship Id="rId10-created" Type="http://schemas.openxmlformats.org/officeDocument/2006/relationships/image" Target="../media/ms1_TECHMODE.71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540.zoomroute.jpg"/>
  <Relationship Id="rId9-created" Type="http://schemas.openxmlformats.org/officeDocument/2006/relationships/image" Target="../media/ms1_SC.540.legend.wmf"/>
  <Relationship Id="rId10-created" Type="http://schemas.openxmlformats.org/officeDocument/2006/relationships/image" Target="../media/ms1_SC.540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680.legend.wmf"/>
  <Relationship Id="rId10-created" Type="http://schemas.openxmlformats.org/officeDocument/2006/relationships/image" Target="../media/ms1_UARFCN.680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905.legend.wmf"/>
  <Relationship Id="rId10-created" Type="http://schemas.openxmlformats.org/officeDocument/2006/relationships/image" Target="../media/ms1_RSCP.905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MTN-TT-20260714-00407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35.49118 51.08666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TWBSCH11/TWRNCH11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