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113.legend.wmf"/><Relationship Id="rId10-created" Type="http://schemas.openxmlformats.org/officeDocument/2006/relationships/image" Target="../media/ms1_ECNO.113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903.legend.wmf"/><Relationship Id="rId10-created" Type="http://schemas.openxmlformats.org/officeDocument/2006/relationships/image" Target="../media/ms1_GPS.903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949.legend.wmf"/><Relationship Id="rId10-created" Type="http://schemas.openxmlformats.org/officeDocument/2006/relationships/image" Target="../media/ms1_KPH.949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715.legend.wmf"/><Relationship Id="rId10-created" Type="http://schemas.openxmlformats.org/officeDocument/2006/relationships/image" Target="../media/ms2_TECHMODE.715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893.zoomroute.jpg"/><Relationship Id="rId9-created" Type="http://schemas.openxmlformats.org/officeDocument/2006/relationships/image" Target="../media/ms2_SC.893.legend.wmf"/><Relationship Id="rId10-created" Type="http://schemas.openxmlformats.org/officeDocument/2006/relationships/image" Target="../media/ms2_SC.893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129.legend.wmf"/><Relationship Id="rId10-created" Type="http://schemas.openxmlformats.org/officeDocument/2006/relationships/image" Target="../media/ms2_UARFCN.129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932.legend.wmf"/><Relationship Id="rId10-created" Type="http://schemas.openxmlformats.org/officeDocument/2006/relationships/image" Target="../media/ms2_RSCP.932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10.legend.wmf"/><Relationship Id="rId10-created" Type="http://schemas.openxmlformats.org/officeDocument/2006/relationships/image" Target="../media/ms2_ECNO.10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564.legend.wmf"/><Relationship Id="rId10-created" Type="http://schemas.openxmlformats.org/officeDocument/2006/relationships/image" Target="../media/ms2_GPS.564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40.legend.wmf"/><Relationship Id="rId10-created" Type="http://schemas.openxmlformats.org/officeDocument/2006/relationships/image" Target="../media/ms2_KPH.40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585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323.legend.wmf"/><Relationship Id="rId10-created" Type="http://schemas.openxmlformats.org/officeDocument/2006/relationships/image" Target="../media/ms1_TECHMODE.323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724.zoomroute.jpg"/><Relationship Id="rId9-created" Type="http://schemas.openxmlformats.org/officeDocument/2006/relationships/image" Target="../media/ms1_SC.724.legend.wmf"/><Relationship Id="rId10-created" Type="http://schemas.openxmlformats.org/officeDocument/2006/relationships/image" Target="../media/ms1_SC.724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51.legend.wmf"/><Relationship Id="rId10-created" Type="http://schemas.openxmlformats.org/officeDocument/2006/relationships/image" Target="../media/ms1_UARFCN.51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357.legend.wmf"/><Relationship Id="rId10-created" Type="http://schemas.openxmlformats.org/officeDocument/2006/relationships/image" Target="../media/ms1_RSCP.357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MTN-TT-20260811-00482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35.83697 50.84708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KRBSCH3/KRRNCH04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