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33.legend.wmf"/>
  <Relationship Id="rId10-created" Type="http://schemas.openxmlformats.org/officeDocument/2006/relationships/image" Target="../media/ms1_ECNO.53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35.legend.wmf"/>
  <Relationship Id="rId10-created" Type="http://schemas.openxmlformats.org/officeDocument/2006/relationships/image" Target="../media/ms1_GPS.23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39.legend.wmf"/>
  <Relationship Id="rId10-created" Type="http://schemas.openxmlformats.org/officeDocument/2006/relationships/image" Target="../media/ms1_KPH.43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52.legend.wmf"/>
  <Relationship Id="rId10-created" Type="http://schemas.openxmlformats.org/officeDocument/2006/relationships/image" Target="../media/ms2_TECHMODE.95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43.zoomroute.jpg"/>
  <Relationship Id="rId9-created" Type="http://schemas.openxmlformats.org/officeDocument/2006/relationships/image" Target="../media/ms2_SC.243.legend.wmf"/>
  <Relationship Id="rId10-created" Type="http://schemas.openxmlformats.org/officeDocument/2006/relationships/image" Target="../media/ms2_SC.24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79.legend.wmf"/>
  <Relationship Id="rId10-created" Type="http://schemas.openxmlformats.org/officeDocument/2006/relationships/image" Target="../media/ms2_UARFCN.37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03.legend.wmf"/>
  <Relationship Id="rId10-created" Type="http://schemas.openxmlformats.org/officeDocument/2006/relationships/image" Target="../media/ms2_RSCP.70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70.legend.wmf"/>
  <Relationship Id="rId10-created" Type="http://schemas.openxmlformats.org/officeDocument/2006/relationships/image" Target="../media/ms2_ECNO.27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00.legend.wmf"/>
  <Relationship Id="rId10-created" Type="http://schemas.openxmlformats.org/officeDocument/2006/relationships/image" Target="../media/ms2_GPS.40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44.legend.wmf"/>
  <Relationship Id="rId10-created" Type="http://schemas.openxmlformats.org/officeDocument/2006/relationships/image" Target="../media/ms2_KPH.44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49.legend.wmf"/>
  <Relationship Id="rId10-created" Type="http://schemas.openxmlformats.org/officeDocument/2006/relationships/image" Target="../media/ms1_TECHMODE.84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55.zoomroute.jpg"/>
  <Relationship Id="rId9-created" Type="http://schemas.openxmlformats.org/officeDocument/2006/relationships/image" Target="../media/ms1_SC.555.legend.wmf"/>
  <Relationship Id="rId10-created" Type="http://schemas.openxmlformats.org/officeDocument/2006/relationships/image" Target="../media/ms1_SC.55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37.legend.wmf"/>
  <Relationship Id="rId10-created" Type="http://schemas.openxmlformats.org/officeDocument/2006/relationships/image" Target="../media/ms1_UARFCN.23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0.legend.wmf"/>
  <Relationship Id="rId10-created" Type="http://schemas.openxmlformats.org/officeDocument/2006/relationships/image" Target="../media/ms1_RSCP.4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MTN-TT-20260730-00219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35.72624 51.51209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