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542.legend.wmf"/><Relationship Id="rId10-created" Type="http://schemas.openxmlformats.org/officeDocument/2006/relationships/image" Target="../media/ms1_RSRQ.542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705.legend.wmf"/><Relationship Id="rId10-created" Type="http://schemas.openxmlformats.org/officeDocument/2006/relationships/image" Target="../media/ms1_GPS.705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200.legend.wmf"/><Relationship Id="rId10-created" Type="http://schemas.openxmlformats.org/officeDocument/2006/relationships/image" Target="../media/ms1_KPH.200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935.legend.wmf"/><Relationship Id="rId10-created" Type="http://schemas.openxmlformats.org/officeDocument/2006/relationships/image" Target="../media/ms2_TECHMODE.935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765.zoomroute.jpg"/><Relationship Id="rId9-created" Type="http://schemas.openxmlformats.org/officeDocument/2006/relationships/image" Target="../media/ms2_PCI.765.legend.wmf"/><Relationship Id="rId10-created" Type="http://schemas.openxmlformats.org/officeDocument/2006/relationships/image" Target="../media/ms2_PCI.765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706.legend.wmf"/><Relationship Id="rId10-created" Type="http://schemas.openxmlformats.org/officeDocument/2006/relationships/image" Target="../media/ms2_EARFCN.706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897.legend.wmf"/><Relationship Id="rId10-created" Type="http://schemas.openxmlformats.org/officeDocument/2006/relationships/image" Target="../media/ms2_RSRP.897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719.legend.wmf"/><Relationship Id="rId10-created" Type="http://schemas.openxmlformats.org/officeDocument/2006/relationships/image" Target="../media/ms2_RSRQ.719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106.legend.wmf"/><Relationship Id="rId9-created" Type="http://schemas.openxmlformats.org/officeDocument/2006/relationships/image" Target="../media/ms2_PDCP.106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614.legend.wmf"/><Relationship Id="rId9-created" Type="http://schemas.openxmlformats.org/officeDocument/2006/relationships/image" Target="../media/ms2_PDCP.614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274.legend.wmf"/><Relationship Id="rId10-created" Type="http://schemas.openxmlformats.org/officeDocument/2006/relationships/image" Target="../media/ms2_GPS.274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202.legend.wmf"/><Relationship Id="rId10-created" Type="http://schemas.openxmlformats.org/officeDocument/2006/relationships/image" Target="../media/ms2_KPH.202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924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408.legend.wmf"/><Relationship Id="rId10-created" Type="http://schemas.openxmlformats.org/officeDocument/2006/relationships/image" Target="../media/ms1_TECHMODE.408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427.zoomroute.jpg"/><Relationship Id="rId9-created" Type="http://schemas.openxmlformats.org/officeDocument/2006/relationships/image" Target="../media/ms1_PCI.427.legend.wmf"/><Relationship Id="rId10-created" Type="http://schemas.openxmlformats.org/officeDocument/2006/relationships/image" Target="../media/ms1_PCI.427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311.legend.wmf"/><Relationship Id="rId10-created" Type="http://schemas.openxmlformats.org/officeDocument/2006/relationships/image" Target="../media/ms1_EARFCN.311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499.legend.wmf"/><Relationship Id="rId10-created" Type="http://schemas.openxmlformats.org/officeDocument/2006/relationships/image" Target="../media/ms1_RSRP.499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77590.337529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68221.440000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48617.380000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199000.700000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1605.730000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41513.024335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2562763457.355890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MTN-TT-20260816-00389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77590.337529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68221.440000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48617.380000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199000.700000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1605.730000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41513.024335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2562763457.355890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35.68783609 51.36761785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TWBSCE3/TWRNCE6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