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ECNO.740.legend.wmf"/><Relationship Id="rId14-created" Type="http://schemas.openxmlformats.org/officeDocument/2006/relationships/image" Target="../media/ms1_ECNO.74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ECNO.102.legend.wmf"/><Relationship Id="rId17-created" Type="http://schemas.openxmlformats.org/officeDocument/2006/relationships/image" Target="../media/ms3_ECNO.102.map.jpg"/></Relationships>
</file>

<file path=ppt/slides/_rels/slide1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3_GPS.511.legend.wmf"/><Relationship Id="rId16-created" Type="http://schemas.openxmlformats.org/officeDocument/2006/relationships/image" Target="../media/ms3_GPS.511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KPH.961.legend.wmf"/><Relationship Id="rId14-created" Type="http://schemas.openxmlformats.org/officeDocument/2006/relationships/image" Target="../media/ms1_KPH.961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KPH.970.legend.wmf"/><Relationship Id="rId17-created" Type="http://schemas.openxmlformats.org/officeDocument/2006/relationships/image" Target="../media/ms3_KPH.97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TECHMODE.33.legend.wmf"/><Relationship Id="rId14-created" Type="http://schemas.openxmlformats.org/officeDocument/2006/relationships/image" Target="../media/ms2_TECHMODE.33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TECHMODE.666.legend.wmf"/><Relationship Id="rId17-created" Type="http://schemas.openxmlformats.org/officeDocument/2006/relationships/image" Target="../media/ms4_TECHMODE.666.map.jpg"/></Relationships>
</file>

<file path=ppt/slides/_rels/slide1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2_SC.278.zoomroute.jpg"/><Relationship Id="rId11-created" Type="http://schemas.openxmlformats.org/officeDocument/2006/relationships/image" Target="../media/ms4_SC.222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SC.278.legend.wmf"/><Relationship Id="rId14-created" Type="http://schemas.openxmlformats.org/officeDocument/2006/relationships/image" Target="../media/ms2_SC.278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SC.222.legend.wmf"/><Relationship Id="rId17-created" Type="http://schemas.openxmlformats.org/officeDocument/2006/relationships/image" Target="../media/ms4_SC.222.map.jpg"/></Relationships>
</file>

<file path=ppt/slides/_rels/slide1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UARFCN.424.legend.wmf"/><Relationship Id="rId14-created" Type="http://schemas.openxmlformats.org/officeDocument/2006/relationships/image" Target="../media/ms2_UARFCN.424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UARFCN.840.legend.wmf"/><Relationship Id="rId17-created" Type="http://schemas.openxmlformats.org/officeDocument/2006/relationships/image" Target="../media/ms4_UARFCN.840.map.jpg"/></Relationships>
</file>

<file path=ppt/slides/_rels/slide1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RSCP.666.legend.wmf"/><Relationship Id="rId14-created" Type="http://schemas.openxmlformats.org/officeDocument/2006/relationships/image" Target="../media/ms2_RSCP.666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RSCP.915.legend.wmf"/><Relationship Id="rId17-created" Type="http://schemas.openxmlformats.org/officeDocument/2006/relationships/image" Target="../media/ms4_RSCP.915.map.jpg"/></Relationships>
</file>

<file path=ppt/slides/_rels/slide1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ECNO.326.legend.wmf"/><Relationship Id="rId14-created" Type="http://schemas.openxmlformats.org/officeDocument/2006/relationships/image" Target="../media/ms2_ECNO.326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ECNO.951.legend.wmf"/><Relationship Id="rId17-created" Type="http://schemas.openxmlformats.org/officeDocument/2006/relationships/image" Target="../media/ms4_ECNO.951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6.jpg"/><Relationship Id="rId13-created" Type="http://schemas.openxmlformats.org/officeDocument/2006/relationships/image" Target="../media/image6.jpg"/><Relationship Id="rId14-created" Type="http://schemas.openxmlformats.org/officeDocument/2006/relationships/image" Target="../media/image13.png"/><Relationship Id="rId15-created" Type="http://schemas.openxmlformats.org/officeDocument/2006/relationships/image" Target="../media/ms4_GPS.135.legend.wmf"/><Relationship Id="rId16-created" Type="http://schemas.openxmlformats.org/officeDocument/2006/relationships/image" Target="../media/ms4_GPS.13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2_KPH.217.legend.wmf"/><Relationship Id="rId14-created" Type="http://schemas.openxmlformats.org/officeDocument/2006/relationships/image" Target="../media/ms2_KPH.217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4_KPH.367.legend.wmf"/><Relationship Id="rId17-created" Type="http://schemas.openxmlformats.org/officeDocument/2006/relationships/image" Target="../media/ms4_KPH.36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82.png"/><Relationship Id="rId6-created" Type="http://schemas.openxmlformats.org/officeDocument/2006/relationships/image" Target="../media/image183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92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TECHMODE.865.legend.wmf"/><Relationship Id="rId14-created" Type="http://schemas.openxmlformats.org/officeDocument/2006/relationships/image" Target="../media/ms1_TECHMODE.865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TECHMODE.407.legend.wmf"/><Relationship Id="rId17-created" Type="http://schemas.openxmlformats.org/officeDocument/2006/relationships/image" Target="../media/ms3_TECHMODE.407.map.jpg"/></Relationships>
</file>

<file path=ppt/slides/_rels/slide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ms1_SC.540.zoomroute.jpg"/><Relationship Id="rId11-created" Type="http://schemas.openxmlformats.org/officeDocument/2006/relationships/image" Target="../media/ms3_SC.900.zoomroute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SC.540.legend.wmf"/><Relationship Id="rId14-created" Type="http://schemas.openxmlformats.org/officeDocument/2006/relationships/image" Target="../media/ms1_SC.540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SC.900.legend.wmf"/><Relationship Id="rId17-created" Type="http://schemas.openxmlformats.org/officeDocument/2006/relationships/image" Target="../media/ms3_SC.900.map.jpg"/></Relationships>
</file>

<file path=ppt/slides/_rels/slide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UARFCN.789.legend.wmf"/><Relationship Id="rId14-created" Type="http://schemas.openxmlformats.org/officeDocument/2006/relationships/image" Target="../media/ms1_UARFCN.789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UARFCN.492.legend.wmf"/><Relationship Id="rId17-created" Type="http://schemas.openxmlformats.org/officeDocument/2006/relationships/image" Target="../media/ms3_UARFCN.492.map.jpg"/></Relationships>
</file>

<file path=ppt/slides/_rels/slide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jpg"/><Relationship Id="rId6-created" Type="http://schemas.openxmlformats.org/officeDocument/2006/relationships/image" Target="../media/image13.png"/><Relationship Id="rId7-created" Type="http://schemas.openxmlformats.org/officeDocument/2006/relationships/image" Target="../media/image5.png"/><Relationship Id="rId8-created" Type="http://schemas.openxmlformats.org/officeDocument/2006/relationships/image" Target="../media/image15.png"/><Relationship Id="rId9-created" Type="http://schemas.openxmlformats.org/officeDocument/2006/relationships/image" Target="../media/image6.jpg"/><Relationship Id="rId10-created" Type="http://schemas.openxmlformats.org/officeDocument/2006/relationships/image" Target="../media/image6.jpg"/><Relationship Id="rId11-created" Type="http://schemas.openxmlformats.org/officeDocument/2006/relationships/image" Target="../media/image6.jpg"/><Relationship Id="rId12-created" Type="http://schemas.openxmlformats.org/officeDocument/2006/relationships/image" Target="../media/image13.png"/><Relationship Id="rId13-created" Type="http://schemas.openxmlformats.org/officeDocument/2006/relationships/image" Target="../media/ms1_RSCP.86.legend.wmf"/><Relationship Id="rId14-created" Type="http://schemas.openxmlformats.org/officeDocument/2006/relationships/image" Target="../media/ms1_RSCP.86.map.jpg"/><Relationship Id="rId15-created" Type="http://schemas.openxmlformats.org/officeDocument/2006/relationships/image" Target="../media/image13.png"/><Relationship Id="rId16-created" Type="http://schemas.openxmlformats.org/officeDocument/2006/relationships/image" Target="../media/ms3_RSCP.247.legend.wmf"/><Relationship Id="rId17-created" Type="http://schemas.openxmlformats.org/officeDocument/2006/relationships/image" Target="../media/ms3_RSCP.2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 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711628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493274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49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pic>
        <p:nvPicPr>
          <p:cNvPr id="34" name="NAL">
            <a:extLst>
              <a:ext uri="{FF2B5EF4-FFF2-40B4-BE49-F238E27FC236}">
                <a16:creationId xmlns:a16="http://schemas.microsoft.com/office/drawing/2014/main" id="{CDCC430B-F709-BC18-2924-4886581E64F1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2301351" y="2557195"/>
            <a:ext cx="3206774" cy="299339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2118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MTN-TT-20260620-00415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50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35.600683 51.3098109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TWBSCH14/TWRNCH12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MS1 - 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MS3 - 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 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544186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879070"/>
          </a:xfrm>
          <a:prstGeom prst="rect">
            <a:avLst/>
          </a:prstGeom>
        </p:spPr>
      </p:pic>
      <p:pic>
        <p:nvPicPr>
          <p:cNvPr id="4" name="zoomroute_image_L">
            <a:extLst>
              <a:ext uri="{FF2B5EF4-FFF2-40B4-BE49-F238E27FC236}">
                <a16:creationId xmlns:a16="http://schemas.microsoft.com/office/drawing/2014/main" id="{6E3D7B34-7D69-996A-72E7-24275F07FD02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222" y="3196229"/>
            <a:ext cx="1800000" cy="1614221"/>
          </a:xfrm>
          <a:prstGeom prst="rect">
            <a:avLst/>
          </a:prstGeom>
        </p:spPr>
      </p:pic>
      <p:pic>
        <p:nvPicPr>
          <p:cNvPr id="15" name="zoomroute_image_R">
            <a:extLst>
              <a:ext uri="{FF2B5EF4-FFF2-40B4-BE49-F238E27FC236}">
                <a16:creationId xmlns:a16="http://schemas.microsoft.com/office/drawing/2014/main" id="{0849B62C-9E63-2FB8-DD66-7EFF2822D812}"/>
              </a:ext>
            </a:extLst>
          </p:cNvPr>
          <p:cNvPicPr>
            <a:picLocks noChangeAspect="1"/>
          </p:cNvPicPr>
          <p:nvPr/>
        </p:nvPicPr>
        <p:blipFill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7890" y="3145215"/>
            <a:ext cx="1800000" cy="1614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462451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46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64F06C3-EAA0-84A7-A8D6-A162E02C1914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486175-EF9A-302E-54F8-A6C7B00CCD4C}"/>
              </a:ext>
            </a:extLst>
          </p:cNvPr>
          <p:cNvCxnSpPr>
            <a:cxnSpLocks/>
          </p:cNvCxnSpPr>
          <p:nvPr/>
        </p:nvCxnSpPr>
        <p:spPr>
          <a:xfrm flipH="1">
            <a:off x="6096000" y="369332"/>
            <a:ext cx="7575" cy="6488667"/>
          </a:xfrm>
          <a:prstGeom prst="line">
            <a:avLst/>
          </a:prstGeom>
          <a:noFill/>
          <a:ln w="57150" cap="flat" cmpd="sng" algn="ctr">
            <a:solidFill>
              <a:srgbClr val="FFCB05"/>
            </a:solidFill>
            <a:prstDash val="solid"/>
            <a:miter lim="800000"/>
          </a:ln>
          <a:effectLst/>
        </p:spPr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5" y="0"/>
            <a:ext cx="12179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sp>
        <p:nvSpPr>
          <p:cNvPr id="25" name="title_L">
            <a:extLst>
              <a:ext uri="{FF2B5EF4-FFF2-40B4-BE49-F238E27FC236}">
                <a16:creationId xmlns:a16="http://schemas.microsoft.com/office/drawing/2014/main" id="{B66CBE78-691D-A59C-FF0D-245EECA37A2B}"/>
              </a:ext>
            </a:extLst>
          </p:cNvPr>
          <p:cNvSpPr/>
          <p:nvPr/>
        </p:nvSpPr>
        <p:spPr>
          <a:xfrm>
            <a:off x="3817127" y="593827"/>
            <a:ext cx="2066149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INDOOR</a:t>
            </a:r>
          </a:p>
        </p:txBody>
      </p:sp>
      <p:sp>
        <p:nvSpPr>
          <p:cNvPr id="26" name="title_R">
            <a:extLst>
              <a:ext uri="{FF2B5EF4-FFF2-40B4-BE49-F238E27FC236}">
                <a16:creationId xmlns:a16="http://schemas.microsoft.com/office/drawing/2014/main" id="{AB2B262C-A361-4C4F-F13D-C1CAE3B145D8}"/>
              </a:ext>
            </a:extLst>
          </p:cNvPr>
          <p:cNvSpPr/>
          <p:nvPr/>
        </p:nvSpPr>
        <p:spPr>
          <a:xfrm>
            <a:off x="6247922" y="594002"/>
            <a:ext cx="2068616" cy="384752"/>
          </a:xfrm>
          <a:prstGeom prst="roundRect">
            <a:avLst/>
          </a:prstGeom>
          <a:solidFill>
            <a:srgbClr val="FFCB05"/>
          </a:solidFill>
          <a:ln w="12700" cap="flat" cmpd="sng" algn="ctr">
            <a:solidFill>
              <a:srgbClr val="FFCB0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OUTDOOR</a:t>
            </a:r>
          </a:p>
        </p:txBody>
      </p:sp>
      <p:pic>
        <p:nvPicPr>
          <p:cNvPr id="29" name="map_image_L">
            <a:extLst>
              <a:ext uri="{FF2B5EF4-FFF2-40B4-BE49-F238E27FC236}">
                <a16:creationId xmlns:a16="http://schemas.microsoft.com/office/drawing/2014/main" id="{7AFF42C1-6FE2-1933-6A4B-1171BFCA1D17}"/>
              </a:ext>
            </a:extLst>
          </p:cNvPr>
          <p:cNvPicPr>
            <a:picLocks noChangeAspect="1"/>
          </p:cNvPicPr>
          <p:nvPr/>
        </p:nvPicPr>
        <p:blipFill>
          <a:blip r:embed="rId14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8143" y="2217497"/>
            <a:ext cx="4248318" cy="3809847"/>
          </a:xfrm>
          <a:prstGeom prst="rect">
            <a:avLst/>
          </a:prstGeom>
        </p:spPr>
      </p:pic>
      <p:pic>
        <p:nvPicPr>
          <p:cNvPr id="30" name="legend_image_L">
            <a:extLst>
              <a:ext uri="{FF2B5EF4-FFF2-40B4-BE49-F238E27FC236}">
                <a16:creationId xmlns:a16="http://schemas.microsoft.com/office/drawing/2014/main" id="{C7AC262B-A220-36D4-2F6A-B5ED96A8B960}"/>
              </a:ext>
            </a:extLst>
          </p:cNvPr>
          <p:cNvPicPr>
            <a:picLocks noChangeAspect="1"/>
          </p:cNvPicPr>
          <p:nvPr/>
        </p:nvPicPr>
        <p:blipFill>
          <a:blip r:embed="rId13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240440"/>
            <a:ext cx="1800000" cy="1845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9D4000-1116-8FAB-A915-7B5F14C72626}"/>
              </a:ext>
            </a:extLst>
          </p:cNvPr>
          <p:cNvPicPr>
            <a:picLocks noChangeAspect="1"/>
          </p:cNvPicPr>
          <p:nvPr/>
        </p:nvPicPr>
        <p:blipFill>
          <a:blip r:embed="rId8-created"/>
          <a:stretch>
            <a:fillRect/>
          </a:stretch>
        </p:blipFill>
        <p:spPr>
          <a:xfrm>
            <a:off x="10609729" y="400110"/>
            <a:ext cx="1196790" cy="1146302"/>
          </a:xfrm>
          <a:prstGeom prst="rect">
            <a:avLst/>
          </a:prstGeom>
        </p:spPr>
      </p:pic>
      <p:sp>
        <p:nvSpPr>
          <p:cNvPr id="8" name="cra">
            <a:extLst>
              <a:ext uri="{FF2B5EF4-FFF2-40B4-BE49-F238E27FC236}">
                <a16:creationId xmlns:a16="http://schemas.microsoft.com/office/drawing/2014/main" id="{8F49C10D-2512-E1AE-F919-87EDD582AD0C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9F63AA95-2B17-120C-E941-7E26BF308502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9F84EF46-FEFC-3DB5-8EBD-3588C828177D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map_image_R">
            <a:extLst>
              <a:ext uri="{FF2B5EF4-FFF2-40B4-BE49-F238E27FC236}">
                <a16:creationId xmlns:a16="http://schemas.microsoft.com/office/drawing/2014/main" id="{027E1792-3D01-867C-60E1-E1AC5A88C10B}"/>
              </a:ext>
            </a:extLst>
          </p:cNvPr>
          <p:cNvPicPr>
            <a:picLocks noChangeAspect="1"/>
          </p:cNvPicPr>
          <p:nvPr/>
        </p:nvPicPr>
        <p:blipFill>
          <a:blip r:embed="rId17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6412" y="2217497"/>
            <a:ext cx="4258013" cy="3818541"/>
          </a:xfrm>
          <a:prstGeom prst="rect">
            <a:avLst/>
          </a:prstGeom>
        </p:spPr>
      </p:pic>
      <p:pic>
        <p:nvPicPr>
          <p:cNvPr id="11" name="legend_image_R">
            <a:extLst>
              <a:ext uri="{FF2B5EF4-FFF2-40B4-BE49-F238E27FC236}">
                <a16:creationId xmlns:a16="http://schemas.microsoft.com/office/drawing/2014/main" id="{2CE1C7BE-85AF-0505-DE03-E66B99AA1EF8}"/>
              </a:ext>
            </a:extLst>
          </p:cNvPr>
          <p:cNvPicPr>
            <a:picLocks noChangeAspect="1"/>
          </p:cNvPicPr>
          <p:nvPr/>
        </p:nvPicPr>
        <p:blipFill>
          <a:blip r:embed="rId1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6412" y="1240440"/>
            <a:ext cx="1800000" cy="18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