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549.legend.wmf"/>
  <Relationship Id="rId10-created" Type="http://schemas.openxmlformats.org/officeDocument/2006/relationships/image" Target="../media/ms1_ECNO.549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108.legend.wmf"/>
  <Relationship Id="rId10-created" Type="http://schemas.openxmlformats.org/officeDocument/2006/relationships/image" Target="../media/ms1_GPS.108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832.legend.wmf"/>
  <Relationship Id="rId10-created" Type="http://schemas.openxmlformats.org/officeDocument/2006/relationships/image" Target="../media/ms1_KPH.832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223.legend.wmf"/>
  <Relationship Id="rId10-created" Type="http://schemas.openxmlformats.org/officeDocument/2006/relationships/image" Target="../media/ms2_TECHMODE.223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998.zoomroute.jpg"/>
  <Relationship Id="rId9-created" Type="http://schemas.openxmlformats.org/officeDocument/2006/relationships/image" Target="../media/ms2_SC.998.legend.wmf"/>
  <Relationship Id="rId10-created" Type="http://schemas.openxmlformats.org/officeDocument/2006/relationships/image" Target="../media/ms2_SC.998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194.legend.wmf"/>
  <Relationship Id="rId10-created" Type="http://schemas.openxmlformats.org/officeDocument/2006/relationships/image" Target="../media/ms2_UARFCN.194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583.legend.wmf"/>
  <Relationship Id="rId10-created" Type="http://schemas.openxmlformats.org/officeDocument/2006/relationships/image" Target="../media/ms2_RSCP.583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302.legend.wmf"/>
  <Relationship Id="rId10-created" Type="http://schemas.openxmlformats.org/officeDocument/2006/relationships/image" Target="../media/ms2_ECNO.302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279.legend.wmf"/>
  <Relationship Id="rId10-created" Type="http://schemas.openxmlformats.org/officeDocument/2006/relationships/image" Target="../media/ms2_GPS.279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293.legend.wmf"/>
  <Relationship Id="rId10-created" Type="http://schemas.openxmlformats.org/officeDocument/2006/relationships/image" Target="../media/ms2_KPH.293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293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493.legend.wmf"/>
  <Relationship Id="rId10-created" Type="http://schemas.openxmlformats.org/officeDocument/2006/relationships/image" Target="../media/ms1_TECHMODE.493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871.zoomroute.jpg"/>
  <Relationship Id="rId9-created" Type="http://schemas.openxmlformats.org/officeDocument/2006/relationships/image" Target="../media/ms1_SC.871.legend.wmf"/>
  <Relationship Id="rId10-created" Type="http://schemas.openxmlformats.org/officeDocument/2006/relationships/image" Target="../media/ms1_SC.871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738.legend.wmf"/>
  <Relationship Id="rId10-created" Type="http://schemas.openxmlformats.org/officeDocument/2006/relationships/image" Target="../media/ms1_UARFCN.738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527.legend.wmf"/>
  <Relationship Id="rId10-created" Type="http://schemas.openxmlformats.org/officeDocument/2006/relationships/image" Target="../media/ms1_RSCP.527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MTN-TT-20260730-00188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35.63665 51.41109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TWBSCE4/TWRNCE4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