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05.legend.wmf"/><Relationship Id="rId10-created" Type="http://schemas.openxmlformats.org/officeDocument/2006/relationships/image" Target="../media/ms1_RSRQ.80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77.legend.wmf"/><Relationship Id="rId10-created" Type="http://schemas.openxmlformats.org/officeDocument/2006/relationships/image" Target="../media/ms1_GPS.17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3.legend.wmf"/><Relationship Id="rId10-created" Type="http://schemas.openxmlformats.org/officeDocument/2006/relationships/image" Target="../media/ms1_KPH.1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13.legend.wmf"/><Relationship Id="rId10-created" Type="http://schemas.openxmlformats.org/officeDocument/2006/relationships/image" Target="../media/ms2_TECHMODE.31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132.zoomroute.jpg"/><Relationship Id="rId9-created" Type="http://schemas.openxmlformats.org/officeDocument/2006/relationships/image" Target="../media/ms2_PCI.132.legend.wmf"/><Relationship Id="rId10-created" Type="http://schemas.openxmlformats.org/officeDocument/2006/relationships/image" Target="../media/ms2_PCI.13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27.legend.wmf"/><Relationship Id="rId10-created" Type="http://schemas.openxmlformats.org/officeDocument/2006/relationships/image" Target="../media/ms2_EARFCN.42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46.legend.wmf"/><Relationship Id="rId10-created" Type="http://schemas.openxmlformats.org/officeDocument/2006/relationships/image" Target="../media/ms2_RSRP.4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58.legend.wmf"/><Relationship Id="rId10-created" Type="http://schemas.openxmlformats.org/officeDocument/2006/relationships/image" Target="../media/ms2_RSRQ.5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42.legend.wmf"/><Relationship Id="rId9-created" Type="http://schemas.openxmlformats.org/officeDocument/2006/relationships/image" Target="../media/ms2_PDCP.14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40.legend.wmf"/><Relationship Id="rId9-created" Type="http://schemas.openxmlformats.org/officeDocument/2006/relationships/image" Target="../media/ms2_PDCP.640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13.legend.wmf"/><Relationship Id="rId10-created" Type="http://schemas.openxmlformats.org/officeDocument/2006/relationships/image" Target="../media/ms2_GPS.11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15.legend.wmf"/><Relationship Id="rId10-created" Type="http://schemas.openxmlformats.org/officeDocument/2006/relationships/image" Target="../media/ms2_KPH.11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7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57.legend.wmf"/><Relationship Id="rId10-created" Type="http://schemas.openxmlformats.org/officeDocument/2006/relationships/image" Target="../media/ms1_TECHMODE.85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47.zoomroute.jpg"/><Relationship Id="rId9-created" Type="http://schemas.openxmlformats.org/officeDocument/2006/relationships/image" Target="../media/ms1_PCI.747.legend.wmf"/><Relationship Id="rId10-created" Type="http://schemas.openxmlformats.org/officeDocument/2006/relationships/image" Target="../media/ms1_PCI.74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827.legend.wmf"/><Relationship Id="rId10-created" Type="http://schemas.openxmlformats.org/officeDocument/2006/relationships/image" Target="../media/ms1_EARFCN.82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92.legend.wmf"/><Relationship Id="rId10-created" Type="http://schemas.openxmlformats.org/officeDocument/2006/relationships/image" Target="../media/ms1_RSRP.69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74504.279703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8381.940000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57507.840000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176716.800000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8381.940000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32148.217327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1322386839.902367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MTN-TT-20260711-00594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74504.279703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8381.940000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57507.840000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176716.800000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8381.940000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32148.217327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1322386839.902367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36.400508 59.675739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