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1.legend.wmf"/><Relationship Id="rId10-created" Type="http://schemas.openxmlformats.org/officeDocument/2006/relationships/image" Target="../media/ms1_ECNO.1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50.legend.wmf"/><Relationship Id="rId10-created" Type="http://schemas.openxmlformats.org/officeDocument/2006/relationships/image" Target="../media/ms1_GPS.75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80.legend.wmf"/><Relationship Id="rId10-created" Type="http://schemas.openxmlformats.org/officeDocument/2006/relationships/image" Target="../media/ms1_KPH.48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06.legend.wmf"/><Relationship Id="rId10-created" Type="http://schemas.openxmlformats.org/officeDocument/2006/relationships/image" Target="../media/ms2_TECHMODE.70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3.zoomroute.jpg"/><Relationship Id="rId9-created" Type="http://schemas.openxmlformats.org/officeDocument/2006/relationships/image" Target="../media/ms2_SC.83.legend.wmf"/><Relationship Id="rId10-created" Type="http://schemas.openxmlformats.org/officeDocument/2006/relationships/image" Target="../media/ms2_SC.8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34.legend.wmf"/><Relationship Id="rId10-created" Type="http://schemas.openxmlformats.org/officeDocument/2006/relationships/image" Target="../media/ms2_UARFCN.33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53.legend.wmf"/><Relationship Id="rId10-created" Type="http://schemas.openxmlformats.org/officeDocument/2006/relationships/image" Target="../media/ms2_RSCP.65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40.legend.wmf"/><Relationship Id="rId10-created" Type="http://schemas.openxmlformats.org/officeDocument/2006/relationships/image" Target="../media/ms2_ECNO.74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68.legend.wmf"/><Relationship Id="rId10-created" Type="http://schemas.openxmlformats.org/officeDocument/2006/relationships/image" Target="../media/ms2_GPS.36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37.legend.wmf"/><Relationship Id="rId10-created" Type="http://schemas.openxmlformats.org/officeDocument/2006/relationships/image" Target="../media/ms2_KPH.63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7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02.legend.wmf"/><Relationship Id="rId10-created" Type="http://schemas.openxmlformats.org/officeDocument/2006/relationships/image" Target="../media/ms1_TECHMODE.50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11.zoomroute.jpg"/><Relationship Id="rId9-created" Type="http://schemas.openxmlformats.org/officeDocument/2006/relationships/image" Target="../media/ms1_SC.11.legend.wmf"/><Relationship Id="rId10-created" Type="http://schemas.openxmlformats.org/officeDocument/2006/relationships/image" Target="../media/ms1_SC.1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909.legend.wmf"/><Relationship Id="rId10-created" Type="http://schemas.openxmlformats.org/officeDocument/2006/relationships/image" Target="../media/ms1_UARFCN.90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10.legend.wmf"/><Relationship Id="rId10-created" Type="http://schemas.openxmlformats.org/officeDocument/2006/relationships/image" Target="../media/ms1_RSCP.31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MTN-TT-20260721-00272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35.57566 51.09053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