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54.legend.wmf"/>
  <Relationship Id="rId10-created" Type="http://schemas.openxmlformats.org/officeDocument/2006/relationships/image" Target="../media/ms1_ECNO.45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8.legend.wmf"/>
  <Relationship Id="rId10-created" Type="http://schemas.openxmlformats.org/officeDocument/2006/relationships/image" Target="../media/ms1_GPS.6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04.legend.wmf"/>
  <Relationship Id="rId10-created" Type="http://schemas.openxmlformats.org/officeDocument/2006/relationships/image" Target="../media/ms1_KPH.80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58.legend.wmf"/>
  <Relationship Id="rId10-created" Type="http://schemas.openxmlformats.org/officeDocument/2006/relationships/image" Target="../media/ms2_TECHMODE.65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02.zoomroute.jpg"/>
  <Relationship Id="rId9-created" Type="http://schemas.openxmlformats.org/officeDocument/2006/relationships/image" Target="../media/ms2_SC.502.legend.wmf"/>
  <Relationship Id="rId10-created" Type="http://schemas.openxmlformats.org/officeDocument/2006/relationships/image" Target="../media/ms2_SC.50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89.legend.wmf"/>
  <Relationship Id="rId10-created" Type="http://schemas.openxmlformats.org/officeDocument/2006/relationships/image" Target="../media/ms2_UARFCN.48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68.legend.wmf"/>
  <Relationship Id="rId10-created" Type="http://schemas.openxmlformats.org/officeDocument/2006/relationships/image" Target="../media/ms2_RSCP.96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122.legend.wmf"/>
  <Relationship Id="rId10-created" Type="http://schemas.openxmlformats.org/officeDocument/2006/relationships/image" Target="../media/ms2_ECNO.12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93.legend.wmf"/>
  <Relationship Id="rId10-created" Type="http://schemas.openxmlformats.org/officeDocument/2006/relationships/image" Target="../media/ms2_GPS.59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08.legend.wmf"/>
  <Relationship Id="rId10-created" Type="http://schemas.openxmlformats.org/officeDocument/2006/relationships/image" Target="../media/ms2_KPH.508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61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03.legend.wmf"/>
  <Relationship Id="rId10-created" Type="http://schemas.openxmlformats.org/officeDocument/2006/relationships/image" Target="../media/ms1_TECHMODE.40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960.zoomroute.jpg"/>
  <Relationship Id="rId9-created" Type="http://schemas.openxmlformats.org/officeDocument/2006/relationships/image" Target="../media/ms1_SC.960.legend.wmf"/>
  <Relationship Id="rId10-created" Type="http://schemas.openxmlformats.org/officeDocument/2006/relationships/image" Target="../media/ms1_SC.96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16.legend.wmf"/>
  <Relationship Id="rId10-created" Type="http://schemas.openxmlformats.org/officeDocument/2006/relationships/image" Target="../media/ms1_UARFCN.51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99.legend.wmf"/>
  <Relationship Id="rId10-created" Type="http://schemas.openxmlformats.org/officeDocument/2006/relationships/image" Target="../media/ms1_RSCP.59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MTN-TT-20260618-00288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35.65483355 51.36466205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