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83.legend.wmf"/><Relationship Id="rId10-created" Type="http://schemas.openxmlformats.org/officeDocument/2006/relationships/image" Target="../media/ms1_GPS.48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95.legend.wmf"/><Relationship Id="rId10-created" Type="http://schemas.openxmlformats.org/officeDocument/2006/relationships/image" Target="../media/ms1_KPH.795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97.legend.wmf"/><Relationship Id="rId10-created" Type="http://schemas.openxmlformats.org/officeDocument/2006/relationships/image" Target="../media/ms2_TECHMODE.297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304.zoomroute.jpg"/><Relationship Id="rId9-created" Type="http://schemas.openxmlformats.org/officeDocument/2006/relationships/image" Target="../media/ms2_CI.304.legend.wmf"/><Relationship Id="rId10-created" Type="http://schemas.openxmlformats.org/officeDocument/2006/relationships/image" Target="../media/ms2_CI.30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933.legend.wmf"/><Relationship Id="rId10-created" Type="http://schemas.openxmlformats.org/officeDocument/2006/relationships/image" Target="../media/ms2_BAND.93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277.legend.wmf"/><Relationship Id="rId10-created" Type="http://schemas.openxmlformats.org/officeDocument/2006/relationships/image" Target="../media/ms2_RXQUALSUB.2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2.legend.wmf"/><Relationship Id="rId10-created" Type="http://schemas.openxmlformats.org/officeDocument/2006/relationships/image" Target="../media/ms2_GPS.9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35.legend.wmf"/><Relationship Id="rId10-created" Type="http://schemas.openxmlformats.org/officeDocument/2006/relationships/image" Target="../media/ms2_KPH.735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934.legend.wmf"/><Relationship Id="rId10-created" Type="http://schemas.openxmlformats.org/officeDocument/2006/relationships/image" Target="../media/ms3_TECHMODE.93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431.zoomroute.jpg"/><Relationship Id="rId9-created" Type="http://schemas.openxmlformats.org/officeDocument/2006/relationships/image" Target="../media/ms3_SC.431.legend.wmf"/><Relationship Id="rId10-created" Type="http://schemas.openxmlformats.org/officeDocument/2006/relationships/image" Target="../media/ms3_SC.431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359.legend.wmf"/><Relationship Id="rId10-created" Type="http://schemas.openxmlformats.org/officeDocument/2006/relationships/image" Target="../media/ms3_UARFCN.359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847.legend.wmf"/><Relationship Id="rId10-created" Type="http://schemas.openxmlformats.org/officeDocument/2006/relationships/image" Target="../media/ms3_RSCP.847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336.legend.wmf"/><Relationship Id="rId10-created" Type="http://schemas.openxmlformats.org/officeDocument/2006/relationships/image" Target="../media/ms3_ECNO.336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82.legend.wmf"/><Relationship Id="rId10-created" Type="http://schemas.openxmlformats.org/officeDocument/2006/relationships/image" Target="../media/ms3_GPS.82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847.legend.wmf"/><Relationship Id="rId10-created" Type="http://schemas.openxmlformats.org/officeDocument/2006/relationships/image" Target="../media/ms3_KPH.847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601.legend.wmf"/><Relationship Id="rId10-created" Type="http://schemas.openxmlformats.org/officeDocument/2006/relationships/image" Target="../media/ms4_TECHMODE.601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09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330.zoomroute.jpg"/><Relationship Id="rId9-created" Type="http://schemas.openxmlformats.org/officeDocument/2006/relationships/image" Target="../media/ms4_SC.330.legend.wmf"/><Relationship Id="rId10-created" Type="http://schemas.openxmlformats.org/officeDocument/2006/relationships/image" Target="../media/ms4_SC.330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269.legend.wmf"/><Relationship Id="rId10-created" Type="http://schemas.openxmlformats.org/officeDocument/2006/relationships/image" Target="../media/ms4_UARFCN.269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60.legend.wmf"/><Relationship Id="rId10-created" Type="http://schemas.openxmlformats.org/officeDocument/2006/relationships/image" Target="../media/ms4_RSCP.60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764.legend.wmf"/><Relationship Id="rId10-created" Type="http://schemas.openxmlformats.org/officeDocument/2006/relationships/image" Target="../media/ms4_ECNO.764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331.legend.wmf"/><Relationship Id="rId10-created" Type="http://schemas.openxmlformats.org/officeDocument/2006/relationships/image" Target="../media/ms4_GPS.331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222.legend.wmf"/><Relationship Id="rId10-created" Type="http://schemas.openxmlformats.org/officeDocument/2006/relationships/image" Target="../media/ms4_KPH.222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188.legend.wmf"/><Relationship Id="rId10-created" Type="http://schemas.openxmlformats.org/officeDocument/2006/relationships/image" Target="../media/ms5_TECHMODE.188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134.zoomroute.jpg"/><Relationship Id="rId9-created" Type="http://schemas.openxmlformats.org/officeDocument/2006/relationships/image" Target="../media/ms5_SC.134.legend.wmf"/><Relationship Id="rId10-created" Type="http://schemas.openxmlformats.org/officeDocument/2006/relationships/image" Target="../media/ms5_SC.134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2.legend.wmf"/><Relationship Id="rId10-created" Type="http://schemas.openxmlformats.org/officeDocument/2006/relationships/image" Target="../media/ms5_UARFCN.2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973.legend.wmf"/><Relationship Id="rId10-created" Type="http://schemas.openxmlformats.org/officeDocument/2006/relationships/image" Target="../media/ms5_RSCP.973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34.legend.wmf"/><Relationship Id="rId10-created" Type="http://schemas.openxmlformats.org/officeDocument/2006/relationships/image" Target="../media/ms5_ECNO.34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924.legend.wmf"/><Relationship Id="rId9-created" Type="http://schemas.openxmlformats.org/officeDocument/2006/relationships/image" Target="../media/ms5_HSDPA.924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28.legend.wmf"/><Relationship Id="rId9-created" Type="http://schemas.openxmlformats.org/officeDocument/2006/relationships/image" Target="../media/ms5_HSDPA.28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682.legend.wmf"/><Relationship Id="rId10-created" Type="http://schemas.openxmlformats.org/officeDocument/2006/relationships/image" Target="../media/ms5_GPS.682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818.legend.wmf"/><Relationship Id="rId10-created" Type="http://schemas.openxmlformats.org/officeDocument/2006/relationships/image" Target="../media/ms5_KPH.818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347.legend.wmf"/><Relationship Id="rId10-created" Type="http://schemas.openxmlformats.org/officeDocument/2006/relationships/image" Target="../media/ms6_TECHMODE.347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330.zoomroute.jpg"/><Relationship Id="rId9-created" Type="http://schemas.openxmlformats.org/officeDocument/2006/relationships/image" Target="../media/ms6_PCI.330.legend.wmf"/><Relationship Id="rId10-created" Type="http://schemas.openxmlformats.org/officeDocument/2006/relationships/image" Target="../media/ms6_PCI.330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536.legend.wmf"/><Relationship Id="rId10-created" Type="http://schemas.openxmlformats.org/officeDocument/2006/relationships/image" Target="../media/ms6_EARFCN.536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712.legend.wmf"/><Relationship Id="rId10-created" Type="http://schemas.openxmlformats.org/officeDocument/2006/relationships/image" Target="../media/ms6_RSRP.712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321.legend.wmf"/><Relationship Id="rId10-created" Type="http://schemas.openxmlformats.org/officeDocument/2006/relationships/image" Target="../media/ms6_RSRP.321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89.legend.wmf"/><Relationship Id="rId10-created" Type="http://schemas.openxmlformats.org/officeDocument/2006/relationships/image" Target="../media/ms6_RSRQ.89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102.legend.wmf"/><Relationship Id="rId10-created" Type="http://schemas.openxmlformats.org/officeDocument/2006/relationships/image" Target="../media/ms6_GPS.10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62.legend.wmf"/><Relationship Id="rId10-created" Type="http://schemas.openxmlformats.org/officeDocument/2006/relationships/image" Target="../media/ms6_KPH.62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337.legend.wmf"/><Relationship Id="rId10-created" Type="http://schemas.openxmlformats.org/officeDocument/2006/relationships/image" Target="../media/ms7_TECHMODE.337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295.zoomroute.jpg"/><Relationship Id="rId9-created" Type="http://schemas.openxmlformats.org/officeDocument/2006/relationships/image" Target="../media/ms7_PCI.295.legend.wmf"/><Relationship Id="rId10-created" Type="http://schemas.openxmlformats.org/officeDocument/2006/relationships/image" Target="../media/ms7_PCI.295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780.legend.wmf"/><Relationship Id="rId10-created" Type="http://schemas.openxmlformats.org/officeDocument/2006/relationships/image" Target="../media/ms7_EARFCN.780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75.legend.wmf"/><Relationship Id="rId10-created" Type="http://schemas.openxmlformats.org/officeDocument/2006/relationships/image" Target="../media/ms1_TECHMODE.75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183.legend.wmf"/><Relationship Id="rId10-created" Type="http://schemas.openxmlformats.org/officeDocument/2006/relationships/image" Target="../media/ms7_RSRP.183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790.legend.wmf"/><Relationship Id="rId10-created" Type="http://schemas.openxmlformats.org/officeDocument/2006/relationships/image" Target="../media/ms7_RSRP.790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463.legend.wmf"/><Relationship Id="rId10-created" Type="http://schemas.openxmlformats.org/officeDocument/2006/relationships/image" Target="../media/ms7_RSRQ.463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813.legend.wmf"/><Relationship Id="rId9-created" Type="http://schemas.openxmlformats.org/officeDocument/2006/relationships/image" Target="../media/ms7_PDCP.813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124.legend.wmf"/><Relationship Id="rId9-created" Type="http://schemas.openxmlformats.org/officeDocument/2006/relationships/image" Target="../media/ms7_PDCP.124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530.legend.wmf"/><Relationship Id="rId10-created" Type="http://schemas.openxmlformats.org/officeDocument/2006/relationships/image" Target="../media/ms7_GPS.530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908.legend.wmf"/><Relationship Id="rId10-created" Type="http://schemas.openxmlformats.org/officeDocument/2006/relationships/image" Target="../media/ms7_KPH.908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740.zoomroute.jpg"/><Relationship Id="rId9-created" Type="http://schemas.openxmlformats.org/officeDocument/2006/relationships/image" Target="../media/ms1_CI.740.legend.wmf"/><Relationship Id="rId10-created" Type="http://schemas.openxmlformats.org/officeDocument/2006/relationships/image" Target="../media/ms1_CI.74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827.legend.wmf"/><Relationship Id="rId10-created" Type="http://schemas.openxmlformats.org/officeDocument/2006/relationships/image" Target="../media/ms1_BAND.827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0.legend.wmf"/><Relationship Id="rId10-created" Type="http://schemas.openxmlformats.org/officeDocument/2006/relationships/image" Target="../media/ms1_RXLEVELIDLE.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MTN-TT-20260811-00591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35.64206 51.41293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TEBSCE5/TERNCE5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4413.690448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1208.200000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8568.840000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1208.200000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2023.755104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4489768.348960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4413.690448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1208.200000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3785.850000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8568.840000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1208.200000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2023.755104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4489768.348960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170442.617241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36124.840000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182735.995000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404187.750000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36124.840000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66331.453724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4550988889.873970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170442.617241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36124.840000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182735.995000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404187.750000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36124.840000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66331.453724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4550988889.873970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