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85.legend.wmf"/><Relationship Id="rId10-created" Type="http://schemas.openxmlformats.org/officeDocument/2006/relationships/image" Target="../media/ms1_ECNO.18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60.legend.wmf"/><Relationship Id="rId10-created" Type="http://schemas.openxmlformats.org/officeDocument/2006/relationships/image" Target="../media/ms1_GPS.56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76.legend.wmf"/><Relationship Id="rId10-created" Type="http://schemas.openxmlformats.org/officeDocument/2006/relationships/image" Target="../media/ms1_KPH.27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79.legend.wmf"/><Relationship Id="rId10-created" Type="http://schemas.openxmlformats.org/officeDocument/2006/relationships/image" Target="../media/ms2_TECHMODE.67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.zoomroute.jpg"/><Relationship Id="rId9-created" Type="http://schemas.openxmlformats.org/officeDocument/2006/relationships/image" Target="../media/ms2_SC.6.legend.wmf"/><Relationship Id="rId10-created" Type="http://schemas.openxmlformats.org/officeDocument/2006/relationships/image" Target="../media/ms2_SC.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22.legend.wmf"/><Relationship Id="rId10-created" Type="http://schemas.openxmlformats.org/officeDocument/2006/relationships/image" Target="../media/ms2_UARFCN.92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03.legend.wmf"/><Relationship Id="rId10-created" Type="http://schemas.openxmlformats.org/officeDocument/2006/relationships/image" Target="../media/ms2_RSCP.10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95.legend.wmf"/><Relationship Id="rId10-created" Type="http://schemas.openxmlformats.org/officeDocument/2006/relationships/image" Target="../media/ms2_ECNO.69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48.legend.wmf"/><Relationship Id="rId10-created" Type="http://schemas.openxmlformats.org/officeDocument/2006/relationships/image" Target="../media/ms2_GPS.54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16.legend.wmf"/><Relationship Id="rId10-created" Type="http://schemas.openxmlformats.org/officeDocument/2006/relationships/image" Target="../media/ms2_KPH.91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6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07.legend.wmf"/><Relationship Id="rId10-created" Type="http://schemas.openxmlformats.org/officeDocument/2006/relationships/image" Target="../media/ms1_TECHMODE.90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38.zoomroute.jpg"/><Relationship Id="rId9-created" Type="http://schemas.openxmlformats.org/officeDocument/2006/relationships/image" Target="../media/ms1_SC.638.legend.wmf"/><Relationship Id="rId10-created" Type="http://schemas.openxmlformats.org/officeDocument/2006/relationships/image" Target="../media/ms1_SC.63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64.legend.wmf"/><Relationship Id="rId10-created" Type="http://schemas.openxmlformats.org/officeDocument/2006/relationships/image" Target="../media/ms1_UARFCN.16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63.legend.wmf"/><Relationship Id="rId10-created" Type="http://schemas.openxmlformats.org/officeDocument/2006/relationships/image" Target="../media/ms1_RSCP.36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MTN-TT-20260808-00342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35.81113 50.93358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