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00.legend.wmf"/><Relationship Id="rId10-created" Type="http://schemas.openxmlformats.org/officeDocument/2006/relationships/image" Target="../media/ms1_RSRQ.50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12.legend.wmf"/><Relationship Id="rId10-created" Type="http://schemas.openxmlformats.org/officeDocument/2006/relationships/image" Target="../media/ms1_GPS.21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97.legend.wmf"/><Relationship Id="rId10-created" Type="http://schemas.openxmlformats.org/officeDocument/2006/relationships/image" Target="../media/ms1_KPH.49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64.legend.wmf"/><Relationship Id="rId10-created" Type="http://schemas.openxmlformats.org/officeDocument/2006/relationships/image" Target="../media/ms2_TECHMODE.16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920.zoomroute.jpg"/><Relationship Id="rId9-created" Type="http://schemas.openxmlformats.org/officeDocument/2006/relationships/image" Target="../media/ms2_PCI.920.legend.wmf"/><Relationship Id="rId10-created" Type="http://schemas.openxmlformats.org/officeDocument/2006/relationships/image" Target="../media/ms2_PCI.92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71.legend.wmf"/><Relationship Id="rId10-created" Type="http://schemas.openxmlformats.org/officeDocument/2006/relationships/image" Target="../media/ms2_EARFCN.47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350.legend.wmf"/><Relationship Id="rId10-created" Type="http://schemas.openxmlformats.org/officeDocument/2006/relationships/image" Target="../media/ms2_RSRP.35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03.legend.wmf"/><Relationship Id="rId10-created" Type="http://schemas.openxmlformats.org/officeDocument/2006/relationships/image" Target="../media/ms2_RSRQ.80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74.legend.wmf"/><Relationship Id="rId9-created" Type="http://schemas.openxmlformats.org/officeDocument/2006/relationships/image" Target="../media/ms2_PDCP.77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82.legend.wmf"/><Relationship Id="rId9-created" Type="http://schemas.openxmlformats.org/officeDocument/2006/relationships/image" Target="../media/ms2_PDCP.18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87.legend.wmf"/><Relationship Id="rId10-created" Type="http://schemas.openxmlformats.org/officeDocument/2006/relationships/image" Target="../media/ms2_GPS.38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86.legend.wmf"/><Relationship Id="rId10-created" Type="http://schemas.openxmlformats.org/officeDocument/2006/relationships/image" Target="../media/ms2_KPH.586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0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73.legend.wmf"/><Relationship Id="rId10-created" Type="http://schemas.openxmlformats.org/officeDocument/2006/relationships/image" Target="../media/ms1_TECHMODE.27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331.zoomroute.jpg"/><Relationship Id="rId9-created" Type="http://schemas.openxmlformats.org/officeDocument/2006/relationships/image" Target="../media/ms1_PCI.331.legend.wmf"/><Relationship Id="rId10-created" Type="http://schemas.openxmlformats.org/officeDocument/2006/relationships/image" Target="../media/ms1_PCI.33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855.legend.wmf"/><Relationship Id="rId10-created" Type="http://schemas.openxmlformats.org/officeDocument/2006/relationships/image" Target="../media/ms1_EARFCN.85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313.legend.wmf"/><Relationship Id="rId10-created" Type="http://schemas.openxmlformats.org/officeDocument/2006/relationships/image" Target="../media/ms1_RSRP.31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2133.335735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1221.120000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2293.870000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8732.160000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1306.728441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1733310.469229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MTN-TT-20260808-00132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2133.335735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1221.120000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2293.870000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8732.160000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1306.728441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1733310.469229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35.96587 50.71971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