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presProps" Target="presProps.xml"/><Relationship Id="rId7" Type="http://schemas.openxmlformats.org/officeDocument/2006/relationships/slide" Target="slides/slide6.xml"/><Relationship Id="rId71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8/18/2026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jpg"/><Relationship Id="rId5" Type="http://schemas.openxmlformats.org/officeDocument/2006/relationships/image" Target="../media/image3.png"/><Relationship Id="rId4" Type="http://schemas.openxmlformats.org/officeDocument/2006/relationships/image" Target="../media/image22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g"/><Relationship Id="rId5" Type="http://schemas.openxmlformats.org/officeDocument/2006/relationships/image" Target="../media/image3.png"/><Relationship Id="rId4" Type="http://schemas.openxmlformats.org/officeDocument/2006/relationships/image" Target="../media/image35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9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1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3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5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7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0.jpg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2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4.jpg"/><Relationship Id="rId5" Type="http://schemas.openxmlformats.org/officeDocument/2006/relationships/image" Target="../media/image3.png"/><Relationship Id="rId4" Type="http://schemas.openxmlformats.org/officeDocument/2006/relationships/image" Target="../media/image63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6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8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2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4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6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8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0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3.jpg"/><Relationship Id="rId5" Type="http://schemas.openxmlformats.org/officeDocument/2006/relationships/image" Target="../media/image3.png"/><Relationship Id="rId4" Type="http://schemas.openxmlformats.org/officeDocument/2006/relationships/image" Target="../media/image82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5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7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89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1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3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5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97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0.jpg"/><Relationship Id="rId5" Type="http://schemas.openxmlformats.org/officeDocument/2006/relationships/image" Target="../media/image3.png"/><Relationship Id="rId4" Type="http://schemas.openxmlformats.org/officeDocument/2006/relationships/image" Target="../media/image99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2.wmf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4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jpg"/><Relationship Id="rId5" Type="http://schemas.openxmlformats.org/officeDocument/2006/relationships/image" Target="../media/image3.png"/><Relationship Id="rId4" Type="http://schemas.openxmlformats.org/officeDocument/2006/relationships/image" Target="../media/image9.w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6.w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8.w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0.w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2.wmf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4.wmf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16.w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png"/><Relationship Id="rId2" Type="http://schemas.openxmlformats.org/officeDocument/2006/relationships/image" Target="../media/image117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MTN-TT-20260729-00394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35.7407 51.41384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TEBSCE3/TERNCE3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10946.007667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2100.550000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34590.505000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34596.480000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2100.550000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9424.628975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647885885.466392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10946.007667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2100.550000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34590.505000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34596.480000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2100.550000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9424.628975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647885885.466392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100730.302000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5327.770000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282583.240000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282583.240000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5327.770000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68682.074423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37787718406.268906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100730.302000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5327.770000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282583.240000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282583.240000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5327.770000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68682.074423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37787718406.268906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783</Words>
  <Application>Microsoft Office PowerPoint</Application>
  <PresentationFormat>Widescreen</PresentationFormat>
  <Paragraphs>469</Paragraphs>
  <Slides>66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66</vt:i4>
      </vt:variant>
    </vt:vector>
  </HeadingPairs>
  <TitlesOfParts>
    <vt:vector size="73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2026-08-18T10:43:41Z</dcterms:modified>
</cp:coreProperties>
</file>