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33.legend.wmf"/><Relationship Id="rId10-created" Type="http://schemas.openxmlformats.org/officeDocument/2006/relationships/image" Target="../media/ms1_GPS.43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69.legend.wmf"/><Relationship Id="rId10-created" Type="http://schemas.openxmlformats.org/officeDocument/2006/relationships/image" Target="../media/ms1_KPH.569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05.legend.wmf"/><Relationship Id="rId10-created" Type="http://schemas.openxmlformats.org/officeDocument/2006/relationships/image" Target="../media/ms2_TECHMODE.805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572.zoomroute.jpg"/><Relationship Id="rId9-created" Type="http://schemas.openxmlformats.org/officeDocument/2006/relationships/image" Target="../media/ms2_CI.572.legend.wmf"/><Relationship Id="rId10-created" Type="http://schemas.openxmlformats.org/officeDocument/2006/relationships/image" Target="../media/ms2_CI.57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0.legend.wmf"/><Relationship Id="rId10-created" Type="http://schemas.openxmlformats.org/officeDocument/2006/relationships/image" Target="../media/ms2_BAND.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822.legend.wmf"/><Relationship Id="rId10-created" Type="http://schemas.openxmlformats.org/officeDocument/2006/relationships/image" Target="../media/ms2_RXQUALSUB.82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65.legend.wmf"/><Relationship Id="rId10-created" Type="http://schemas.openxmlformats.org/officeDocument/2006/relationships/image" Target="../media/ms2_GPS.265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789.legend.wmf"/><Relationship Id="rId10-created" Type="http://schemas.openxmlformats.org/officeDocument/2006/relationships/image" Target="../media/ms2_KPH.789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985.legend.wmf"/><Relationship Id="rId10-created" Type="http://schemas.openxmlformats.org/officeDocument/2006/relationships/image" Target="../media/ms3_TECHMODE.985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313.zoomroute.jpg"/><Relationship Id="rId9-created" Type="http://schemas.openxmlformats.org/officeDocument/2006/relationships/image" Target="../media/ms3_SC.313.legend.wmf"/><Relationship Id="rId10-created" Type="http://schemas.openxmlformats.org/officeDocument/2006/relationships/image" Target="../media/ms3_SC.313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889.legend.wmf"/><Relationship Id="rId10-created" Type="http://schemas.openxmlformats.org/officeDocument/2006/relationships/image" Target="../media/ms3_RSCP.910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910.legend.wmf"/><Relationship Id="rId10-created" Type="http://schemas.openxmlformats.org/officeDocument/2006/relationships/image" Target="../media/ms3_RSCP.910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19.legend.wmf"/><Relationship Id="rId10-created" Type="http://schemas.openxmlformats.org/officeDocument/2006/relationships/image" Target="../media/ms3_ECNO.19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461.legend.wmf"/><Relationship Id="rId10-created" Type="http://schemas.openxmlformats.org/officeDocument/2006/relationships/image" Target="../media/ms3_GPS.461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699.legend.wmf"/><Relationship Id="rId10-created" Type="http://schemas.openxmlformats.org/officeDocument/2006/relationships/image" Target="../media/ms3_KPH.699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146.legend.wmf"/><Relationship Id="rId10-created" Type="http://schemas.openxmlformats.org/officeDocument/2006/relationships/image" Target="../media/ms4_TECHMODE.146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17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205.zoomroute.jpg"/><Relationship Id="rId9-created" Type="http://schemas.openxmlformats.org/officeDocument/2006/relationships/image" Target="../media/ms4_SC.205.legend.wmf"/><Relationship Id="rId10-created" Type="http://schemas.openxmlformats.org/officeDocument/2006/relationships/image" Target="../media/ms4_SC.205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45.legend.wmf"/><Relationship Id="rId10-created" Type="http://schemas.openxmlformats.org/officeDocument/2006/relationships/image" Target="../media/ms4_UARFCN.45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896.legend.wmf"/><Relationship Id="rId10-created" Type="http://schemas.openxmlformats.org/officeDocument/2006/relationships/image" Target="../media/ms4_RSCP.896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214.legend.wmf"/><Relationship Id="rId10-created" Type="http://schemas.openxmlformats.org/officeDocument/2006/relationships/image" Target="../media/ms4_ECNO.214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806.legend.wmf"/><Relationship Id="rId10-created" Type="http://schemas.openxmlformats.org/officeDocument/2006/relationships/image" Target="../media/ms4_GPS.806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271.legend.wmf"/><Relationship Id="rId10-created" Type="http://schemas.openxmlformats.org/officeDocument/2006/relationships/image" Target="../media/ms4_KPH.271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904.legend.wmf"/><Relationship Id="rId10-created" Type="http://schemas.openxmlformats.org/officeDocument/2006/relationships/image" Target="../media/ms5_TECHMODE.904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818.zoomroute.jpg"/><Relationship Id="rId9-created" Type="http://schemas.openxmlformats.org/officeDocument/2006/relationships/image" Target="../media/ms5_SC.818.legend.wmf"/><Relationship Id="rId10-created" Type="http://schemas.openxmlformats.org/officeDocument/2006/relationships/image" Target="../media/ms5_SC.818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620.legend.wmf"/><Relationship Id="rId10-created" Type="http://schemas.openxmlformats.org/officeDocument/2006/relationships/image" Target="../media/ms5_RSCP.412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412.legend.wmf"/><Relationship Id="rId10-created" Type="http://schemas.openxmlformats.org/officeDocument/2006/relationships/image" Target="../media/ms5_RSCP.412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43.legend.wmf"/><Relationship Id="rId10-created" Type="http://schemas.openxmlformats.org/officeDocument/2006/relationships/image" Target="../media/ms5_ECNO.43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379.legend.wmf"/><Relationship Id="rId9-created" Type="http://schemas.openxmlformats.org/officeDocument/2006/relationships/image" Target="../media/ms5_HSDPA.379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521.legend.wmf"/><Relationship Id="rId9-created" Type="http://schemas.openxmlformats.org/officeDocument/2006/relationships/image" Target="../media/ms5_HSDPA.521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143.legend.wmf"/><Relationship Id="rId10-created" Type="http://schemas.openxmlformats.org/officeDocument/2006/relationships/image" Target="../media/ms5_GPS.143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753.legend.wmf"/><Relationship Id="rId10-created" Type="http://schemas.openxmlformats.org/officeDocument/2006/relationships/image" Target="../media/ms5_KPH.753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676.legend.wmf"/><Relationship Id="rId10-created" Type="http://schemas.openxmlformats.org/officeDocument/2006/relationships/image" Target="../media/ms6_TECHMODE.676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126.zoomroute.jpg"/><Relationship Id="rId9-created" Type="http://schemas.openxmlformats.org/officeDocument/2006/relationships/image" Target="../media/ms6_PCI.126.legend.wmf"/><Relationship Id="rId10-created" Type="http://schemas.openxmlformats.org/officeDocument/2006/relationships/image" Target="../media/ms6_PCI.126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715.legend.wmf"/><Relationship Id="rId10-created" Type="http://schemas.openxmlformats.org/officeDocument/2006/relationships/image" Target="../media/ms6_EARFCN.715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326.legend.wmf"/><Relationship Id="rId10-created" Type="http://schemas.openxmlformats.org/officeDocument/2006/relationships/image" Target="../media/ms6_RSRP.326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897.legend.wmf"/><Relationship Id="rId10-created" Type="http://schemas.openxmlformats.org/officeDocument/2006/relationships/image" Target="../media/ms6_RSRP.897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496.legend.wmf"/><Relationship Id="rId10-created" Type="http://schemas.openxmlformats.org/officeDocument/2006/relationships/image" Target="../media/ms6_RSRQ.496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737.legend.wmf"/><Relationship Id="rId10-created" Type="http://schemas.openxmlformats.org/officeDocument/2006/relationships/image" Target="../media/ms6_GPS.737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276.legend.wmf"/><Relationship Id="rId10-created" Type="http://schemas.openxmlformats.org/officeDocument/2006/relationships/image" Target="../media/ms6_KPH.276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226.legend.wmf"/><Relationship Id="rId10-created" Type="http://schemas.openxmlformats.org/officeDocument/2006/relationships/image" Target="../media/ms7_TECHMODE.226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133.zoomroute.jpg"/><Relationship Id="rId9-created" Type="http://schemas.openxmlformats.org/officeDocument/2006/relationships/image" Target="../media/ms7_PCI.133.legend.wmf"/><Relationship Id="rId10-created" Type="http://schemas.openxmlformats.org/officeDocument/2006/relationships/image" Target="../media/ms7_PCI.133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767.legend.wmf"/><Relationship Id="rId10-created" Type="http://schemas.openxmlformats.org/officeDocument/2006/relationships/image" Target="../media/ms7_EARFCN.767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4.legend.wmf"/><Relationship Id="rId10-created" Type="http://schemas.openxmlformats.org/officeDocument/2006/relationships/image" Target="../media/ms1_TECHMODE.324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584.legend.wmf"/><Relationship Id="rId10-created" Type="http://schemas.openxmlformats.org/officeDocument/2006/relationships/image" Target="../media/ms7_RSRP.584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281.legend.wmf"/><Relationship Id="rId10-created" Type="http://schemas.openxmlformats.org/officeDocument/2006/relationships/image" Target="../media/ms7_RSRP.281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633.legend.wmf"/><Relationship Id="rId10-created" Type="http://schemas.openxmlformats.org/officeDocument/2006/relationships/image" Target="../media/ms7_RSRQ.633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723.legend.wmf"/><Relationship Id="rId9-created" Type="http://schemas.openxmlformats.org/officeDocument/2006/relationships/image" Target="../media/ms7_PDCP.723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97.legend.wmf"/><Relationship Id="rId9-created" Type="http://schemas.openxmlformats.org/officeDocument/2006/relationships/image" Target="../media/ms7_PDCP.497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790.legend.wmf"/><Relationship Id="rId10-created" Type="http://schemas.openxmlformats.org/officeDocument/2006/relationships/image" Target="../media/ms7_GPS.790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853.legend.wmf"/><Relationship Id="rId10-created" Type="http://schemas.openxmlformats.org/officeDocument/2006/relationships/image" Target="../media/ms7_KPH.853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677.zoomroute.jpg"/><Relationship Id="rId9-created" Type="http://schemas.openxmlformats.org/officeDocument/2006/relationships/image" Target="../media/ms1_CI.677.legend.wmf"/><Relationship Id="rId10-created" Type="http://schemas.openxmlformats.org/officeDocument/2006/relationships/image" Target="../media/ms1_CI.67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780.legend.wmf"/><Relationship Id="rId10-created" Type="http://schemas.openxmlformats.org/officeDocument/2006/relationships/image" Target="../media/ms1_BAND.78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325.legend.wmf"/><Relationship Id="rId10-created" Type="http://schemas.openxmlformats.org/officeDocument/2006/relationships/image" Target="../media/ms1_RXLEVELIDLE.32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MTN-TT-20260808-00566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35.79601 50.88697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3243.176765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3191.280000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9768.070000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2781.080652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7737102.868068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3243.176765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3191.280000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9768.070000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42.310000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2781.080652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7737102.868068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20147.134821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30678.350000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48832.730000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13790.229093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301076911.573384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20147.134821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30678.350000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48832.730000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13790.229093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301076911.573384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