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872.legend.wmf"/>
  <Relationship Id="rId10-created" Type="http://schemas.openxmlformats.org/officeDocument/2006/relationships/image" Target="../media/ms1_ECNO.87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231.legend.wmf"/>
  <Relationship Id="rId10-created" Type="http://schemas.openxmlformats.org/officeDocument/2006/relationships/image" Target="../media/ms1_GPS.231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336.legend.wmf"/>
  <Relationship Id="rId10-created" Type="http://schemas.openxmlformats.org/officeDocument/2006/relationships/image" Target="../media/ms1_KPH.33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05.legend.wmf"/>
  <Relationship Id="rId10-created" Type="http://schemas.openxmlformats.org/officeDocument/2006/relationships/image" Target="../media/ms2_TECHMODE.30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24.zoomroute.jpg"/>
  <Relationship Id="rId9-created" Type="http://schemas.openxmlformats.org/officeDocument/2006/relationships/image" Target="../media/ms2_SC.424.legend.wmf"/>
  <Relationship Id="rId10-created" Type="http://schemas.openxmlformats.org/officeDocument/2006/relationships/image" Target="../media/ms2_SC.424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00.legend.wmf"/>
  <Relationship Id="rId10-created" Type="http://schemas.openxmlformats.org/officeDocument/2006/relationships/image" Target="../media/ms2_UARFCN.50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585.legend.wmf"/>
  <Relationship Id="rId10-created" Type="http://schemas.openxmlformats.org/officeDocument/2006/relationships/image" Target="../media/ms2_RSCP.58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26.legend.wmf"/>
  <Relationship Id="rId10-created" Type="http://schemas.openxmlformats.org/officeDocument/2006/relationships/image" Target="../media/ms2_ECNO.52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733.legend.wmf"/>
  <Relationship Id="rId10-created" Type="http://schemas.openxmlformats.org/officeDocument/2006/relationships/image" Target="../media/ms2_GPS.733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23.legend.wmf"/>
  <Relationship Id="rId10-created" Type="http://schemas.openxmlformats.org/officeDocument/2006/relationships/image" Target="../media/ms2_KPH.923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4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84.legend.wmf"/>
  <Relationship Id="rId10-created" Type="http://schemas.openxmlformats.org/officeDocument/2006/relationships/image" Target="../media/ms1_TECHMODE.48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84.zoomroute.jpg"/>
  <Relationship Id="rId9-created" Type="http://schemas.openxmlformats.org/officeDocument/2006/relationships/image" Target="../media/ms1_SC.884.legend.wmf"/>
  <Relationship Id="rId10-created" Type="http://schemas.openxmlformats.org/officeDocument/2006/relationships/image" Target="../media/ms1_SC.88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891.legend.wmf"/>
  <Relationship Id="rId10-created" Type="http://schemas.openxmlformats.org/officeDocument/2006/relationships/image" Target="../media/ms1_UARFCN.891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43.legend.wmf"/>
  <Relationship Id="rId10-created" Type="http://schemas.openxmlformats.org/officeDocument/2006/relationships/image" Target="../media/ms1_RSCP.24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MTN-TT-20260730-00164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35.72216 51.30437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TWBSCH13/TWRNCH13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