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88.legend.wmf"/>
  <Relationship Id="rId10-created" Type="http://schemas.openxmlformats.org/officeDocument/2006/relationships/image" Target="../media/ms1_GPS.18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38.legend.wmf"/>
  <Relationship Id="rId10-created" Type="http://schemas.openxmlformats.org/officeDocument/2006/relationships/image" Target="../media/ms1_KPH.438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49.legend.wmf"/>
  <Relationship Id="rId10-created" Type="http://schemas.openxmlformats.org/officeDocument/2006/relationships/image" Target="../media/ms2_TECHMODE.949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BCCH.793.zoomroute.jpg"/>
  <Relationship Id="rId9-created" Type="http://schemas.openxmlformats.org/officeDocument/2006/relationships/image" Target="../media/ms2_BCCH.793.legend.wmf"/>
  <Relationship Id="rId10-created" Type="http://schemas.openxmlformats.org/officeDocument/2006/relationships/image" Target="../media/ms2_BCCH.79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BAND.985.legend.wmf"/>
  <Relationship Id="rId10-created" Type="http://schemas.openxmlformats.org/officeDocument/2006/relationships/image" Target="../media/ms2_BAND.98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XQUALSUB.21.legend.wmf"/>
  <Relationship Id="rId10-created" Type="http://schemas.openxmlformats.org/officeDocument/2006/relationships/image" Target="../media/ms2_RXQUALSUB.2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VoiceEvent.784.legend.png"/>
  <Relationship Id="rId10-created" Type="http://schemas.openxmlformats.org/officeDocument/2006/relationships/image" Target="../media/ms2_VoiceEvent.78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13.legend.wmf"/>
  <Relationship Id="rId10-created" Type="http://schemas.openxmlformats.org/officeDocument/2006/relationships/image" Target="../media/ms2_GPS.31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79.legend.wmf"/>
  <Relationship Id="rId10-created" Type="http://schemas.openxmlformats.org/officeDocument/2006/relationships/image" Target="../media/ms2_KPH.27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94.png"/>
  <Relationship Id="rId6-created" Type="http://schemas.openxmlformats.org/officeDocument/2006/relationships/image" Target="../media/image95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69.legend.wmf"/>
  <Relationship Id="rId10-created" Type="http://schemas.openxmlformats.org/officeDocument/2006/relationships/image" Target="../media/ms1_TECHMODE.56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BCCH.34.zoomroute.jpg"/>
  <Relationship Id="rId9-created" Type="http://schemas.openxmlformats.org/officeDocument/2006/relationships/image" Target="../media/ms1_BCCH.34.legend.wmf"/>
  <Relationship Id="rId10-created" Type="http://schemas.openxmlformats.org/officeDocument/2006/relationships/image" Target="../media/ms1_BCCH.3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BAND.861.legend.wmf"/>
  <Relationship Id="rId10-created" Type="http://schemas.openxmlformats.org/officeDocument/2006/relationships/image" Target="../media/ms1_BAND.86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XLEVELIDLE.826.legend.wmf"/>
  <Relationship Id="rId10-created" Type="http://schemas.openxmlformats.org/officeDocument/2006/relationships/image" Target="../media/ms1_RXLEVELIDLE.82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MTN-TT-20260625-00035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35.82395 50.96179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