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41.legend.wmf"/><Relationship Id="rId10-created" Type="http://schemas.openxmlformats.org/officeDocument/2006/relationships/image" Target="../media/ms1_ECNO.14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00.legend.wmf"/><Relationship Id="rId10-created" Type="http://schemas.openxmlformats.org/officeDocument/2006/relationships/image" Target="../media/ms1_GPS.10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62.legend.wmf"/><Relationship Id="rId10-created" Type="http://schemas.openxmlformats.org/officeDocument/2006/relationships/image" Target="../media/ms1_KPH.62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60.legend.wmf"/><Relationship Id="rId10-created" Type="http://schemas.openxmlformats.org/officeDocument/2006/relationships/image" Target="../media/ms2_TECHMODE.26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643.zoomroute.jpg"/><Relationship Id="rId9-created" Type="http://schemas.openxmlformats.org/officeDocument/2006/relationships/image" Target="../media/ms2_SC.643.legend.wmf"/><Relationship Id="rId10-created" Type="http://schemas.openxmlformats.org/officeDocument/2006/relationships/image" Target="../media/ms2_SC.64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145.legend.wmf"/><Relationship Id="rId10-created" Type="http://schemas.openxmlformats.org/officeDocument/2006/relationships/image" Target="../media/ms2_UARFCN.14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766.legend.wmf"/><Relationship Id="rId10-created" Type="http://schemas.openxmlformats.org/officeDocument/2006/relationships/image" Target="../media/ms2_RSCP.76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258.legend.wmf"/><Relationship Id="rId10-created" Type="http://schemas.openxmlformats.org/officeDocument/2006/relationships/image" Target="../media/ms2_ECNO.258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60.legend.wmf"/><Relationship Id="rId10-created" Type="http://schemas.openxmlformats.org/officeDocument/2006/relationships/image" Target="../media/ms2_GPS.86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63.legend.wmf"/><Relationship Id="rId10-created" Type="http://schemas.openxmlformats.org/officeDocument/2006/relationships/image" Target="../media/ms2_KPH.163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9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99.legend.wmf"/><Relationship Id="rId10-created" Type="http://schemas.openxmlformats.org/officeDocument/2006/relationships/image" Target="../media/ms1_TECHMODE.99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8.zoomroute.jpg"/><Relationship Id="rId9-created" Type="http://schemas.openxmlformats.org/officeDocument/2006/relationships/image" Target="../media/ms1_SC.68.legend.wmf"/><Relationship Id="rId10-created" Type="http://schemas.openxmlformats.org/officeDocument/2006/relationships/image" Target="../media/ms1_SC.68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894.legend.wmf"/><Relationship Id="rId10-created" Type="http://schemas.openxmlformats.org/officeDocument/2006/relationships/image" Target="../media/ms1_UARFCN.89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75.legend.wmf"/><Relationship Id="rId10-created" Type="http://schemas.openxmlformats.org/officeDocument/2006/relationships/image" Target="../media/ms1_RSCP.37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MTN-TT-20260812-00235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35.71092 50.98296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