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623.legend.wmf"/>
  <Relationship Id="rId10-created" Type="http://schemas.openxmlformats.org/officeDocument/2006/relationships/image" Target="../media/ms1_RSRQ.62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683.legend.wmf"/>
  <Relationship Id="rId10-created" Type="http://schemas.openxmlformats.org/officeDocument/2006/relationships/image" Target="../media/ms1_GPS.68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200.legend.wmf"/>
  <Relationship Id="rId10-created" Type="http://schemas.openxmlformats.org/officeDocument/2006/relationships/image" Target="../media/ms1_KPH.20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170.legend.wmf"/>
  <Relationship Id="rId10-created" Type="http://schemas.openxmlformats.org/officeDocument/2006/relationships/image" Target="../media/ms2_TECHMODE.17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503.zoomroute.jpg"/>
  <Relationship Id="rId9-created" Type="http://schemas.openxmlformats.org/officeDocument/2006/relationships/image" Target="../media/ms2_PCI.503.legend.wmf"/>
  <Relationship Id="rId10-created" Type="http://schemas.openxmlformats.org/officeDocument/2006/relationships/image" Target="../media/ms2_PCI.50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697.legend.wmf"/>
  <Relationship Id="rId10-created" Type="http://schemas.openxmlformats.org/officeDocument/2006/relationships/image" Target="../media/ms2_EARFCN.69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94.legend.wmf"/>
  <Relationship Id="rId10-created" Type="http://schemas.openxmlformats.org/officeDocument/2006/relationships/image" Target="../media/ms2_RSRP.49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954.legend.wmf"/>
  <Relationship Id="rId10-created" Type="http://schemas.openxmlformats.org/officeDocument/2006/relationships/image" Target="../media/ms2_RSRQ.95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68.legend.wmf"/>
  <Relationship Id="rId9-created" Type="http://schemas.openxmlformats.org/officeDocument/2006/relationships/image" Target="../media/ms2_PDCP.26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19.legend.wmf"/>
  <Relationship Id="rId9-created" Type="http://schemas.openxmlformats.org/officeDocument/2006/relationships/image" Target="../media/ms2_PDCP.61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01.legend.wmf"/>
  <Relationship Id="rId10-created" Type="http://schemas.openxmlformats.org/officeDocument/2006/relationships/image" Target="../media/ms2_GPS.70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654.legend.wmf"/>
  <Relationship Id="rId10-created" Type="http://schemas.openxmlformats.org/officeDocument/2006/relationships/image" Target="../media/ms2_KPH.654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96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772.legend.wmf"/>
  <Relationship Id="rId10-created" Type="http://schemas.openxmlformats.org/officeDocument/2006/relationships/image" Target="../media/ms1_TECHMODE.77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54.zoomroute.jpg"/>
  <Relationship Id="rId9-created" Type="http://schemas.openxmlformats.org/officeDocument/2006/relationships/image" Target="../media/ms1_PCI.654.legend.wmf"/>
  <Relationship Id="rId10-created" Type="http://schemas.openxmlformats.org/officeDocument/2006/relationships/image" Target="../media/ms1_PCI.65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436.legend.wmf"/>
  <Relationship Id="rId10-created" Type="http://schemas.openxmlformats.org/officeDocument/2006/relationships/image" Target="../media/ms1_EARFCN.43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12.legend.wmf"/>
  <Relationship Id="rId10-created" Type="http://schemas.openxmlformats.org/officeDocument/2006/relationships/image" Target="../media/ms1_RSRP.51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30124.406292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37406.260000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90662.950000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24687.220154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662484232.346618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MTN-TT-20260723-00067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30124.406292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37406.260000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90662.950000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24687.220154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662484232.346618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35.6902 51.37808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TEBSCH12/TERNCH12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