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8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0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g"/><Relationship Id="rId5" Type="http://schemas.openxmlformats.org/officeDocument/2006/relationships/image" Target="../media/image3.png"/><Relationship Id="rId4" Type="http://schemas.openxmlformats.org/officeDocument/2006/relationships/image" Target="../media/image22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5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7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9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1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3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g"/><Relationship Id="rId5" Type="http://schemas.openxmlformats.org/officeDocument/2006/relationships/image" Target="../media/image3.png"/><Relationship Id="rId4" Type="http://schemas.openxmlformats.org/officeDocument/2006/relationships/image" Target="../media/image35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8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0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2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4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6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8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jpg"/><Relationship Id="rId5" Type="http://schemas.openxmlformats.org/officeDocument/2006/relationships/image" Target="../media/image3.png"/><Relationship Id="rId4" Type="http://schemas.openxmlformats.org/officeDocument/2006/relationships/image" Target="../media/image50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3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5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7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9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1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3.w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.jpg"/><Relationship Id="rId5" Type="http://schemas.openxmlformats.org/officeDocument/2006/relationships/image" Target="../media/image3.png"/><Relationship Id="rId4" Type="http://schemas.openxmlformats.org/officeDocument/2006/relationships/image" Target="../media/image65.w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8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9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1.w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3.w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5.w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7.w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9.w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81.w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4.jpg"/><Relationship Id="rId5" Type="http://schemas.openxmlformats.org/officeDocument/2006/relationships/image" Target="../media/image3.png"/><Relationship Id="rId4" Type="http://schemas.openxmlformats.org/officeDocument/2006/relationships/image" Target="../media/image83.w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86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.w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88.w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0.w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2.w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4.w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6.w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8.w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1.jpg"/><Relationship Id="rId5" Type="http://schemas.openxmlformats.org/officeDocument/2006/relationships/image" Target="../media/image3.png"/><Relationship Id="rId4" Type="http://schemas.openxmlformats.org/officeDocument/2006/relationships/image" Target="../media/image100.w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03.w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05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3.png"/><Relationship Id="rId4" Type="http://schemas.openxmlformats.org/officeDocument/2006/relationships/image" Target="../media/image9.wm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07.wm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09.w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1.wm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3.wm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5.wm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7.wm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2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4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MTN-TT-20260803-00418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09/08/2026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16/08/2026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RXQUALSUB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99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2G,3G,4G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35.76465 51.32212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TWBSCH13/TWRNCH13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7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8403.497255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4260.690000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5769.120000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14071.280000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4260.690000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2559.253291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13489720.929545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574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8403.497255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4260.690000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5769.120000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14071.280000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4260.690000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2559.253291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13489720.929545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1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1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09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34001.339535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891.020000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39611.390000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82506.240000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891.020000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21739.630647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504084206.897458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34001.339535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891.020000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39611.390000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82506.240000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891.020000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21739.630647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504084206.897458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RXLEVELIDLE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01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783</Words>
  <Application>Microsoft Office PowerPoint</Application>
  <PresentationFormat>Widescreen</PresentationFormat>
  <Paragraphs>469</Paragraphs>
  <Slides>66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size="73" baseType="lpstr">
      <vt:lpstr>Arial</vt:lpstr>
      <vt:lpstr>Calibri</vt:lpstr>
      <vt:lpstr>Calibri Light</vt:lpstr>
      <vt:lpstr>Century Gothic</vt:lpstr>
      <vt:lpstr>Irancell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2026-08-16T09:21:56Z</dcterms:modified>
</cp:coreProperties>
</file>