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3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g"/><Relationship Id="rId5" Type="http://schemas.openxmlformats.org/officeDocument/2006/relationships/image" Target="../media/image3.png"/><Relationship Id="rId4" Type="http://schemas.openxmlformats.org/officeDocument/2006/relationships/image" Target="../media/image6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0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2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4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7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9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1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jpg"/><Relationship Id="rId5" Type="http://schemas.openxmlformats.org/officeDocument/2006/relationships/image" Target="../media/image3.png"/><Relationship Id="rId4" Type="http://schemas.openxmlformats.org/officeDocument/2006/relationships/image" Target="../media/image83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8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0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2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4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6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8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jpg"/><Relationship Id="rId5" Type="http://schemas.openxmlformats.org/officeDocument/2006/relationships/image" Target="../media/image3.png"/><Relationship Id="rId4" Type="http://schemas.openxmlformats.org/officeDocument/2006/relationships/image" Target="../media/image100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3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7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9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1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3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5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7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MTN-TT-20260625-00040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35.82412 50.96145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3402.832222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1472.760000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3056.320000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5618.100000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1472.760000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1358.556043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1965745.241011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3402.832222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1472.760000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3056.320000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5618.100000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1472.760000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1358.556043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1965745.241011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32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( 391 )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38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1147.659468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1303.445000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6917.950000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1595.011204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2568329.873827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1147.659468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1303.445000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6917.950000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1595.011204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2568329.873827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704</Words>
  <Application>Microsoft Office PowerPoint</Application>
  <PresentationFormat>Widescreen</PresentationFormat>
  <Paragraphs>380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2026-08-15T15:40:24Z</dcterms:modified>
</cp:coreProperties>
</file>