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8" r:id="rId4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6" d="100"/>
          <a:sy n="106" d="100"/>
        </p:scale>
        <p:origin x="75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8/17/2026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8/17/2026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8/17/2026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8/17/2026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8/17/2026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8/17/2026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8/17/2026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8.w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0.w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jpg"/><Relationship Id="rId5" Type="http://schemas.openxmlformats.org/officeDocument/2006/relationships/image" Target="../media/image3.png"/><Relationship Id="rId4" Type="http://schemas.openxmlformats.org/officeDocument/2006/relationships/image" Target="../media/image22.w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5.w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7.w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jpg"/><Relationship Id="rId5" Type="http://schemas.openxmlformats.org/officeDocument/2006/relationships/image" Target="../media/image3.png"/><Relationship Id="rId4" Type="http://schemas.openxmlformats.org/officeDocument/2006/relationships/image" Target="../media/image29.w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32.w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34.w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7.jpg"/><Relationship Id="rId5" Type="http://schemas.openxmlformats.org/officeDocument/2006/relationships/image" Target="../media/image3.png"/><Relationship Id="rId4" Type="http://schemas.openxmlformats.org/officeDocument/2006/relationships/image" Target="../media/image36.w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39.w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41.wm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4.jpg"/><Relationship Id="rId5" Type="http://schemas.openxmlformats.org/officeDocument/2006/relationships/image" Target="../media/image3.png"/><Relationship Id="rId4" Type="http://schemas.openxmlformats.org/officeDocument/2006/relationships/image" Target="../media/image43.wm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46.wm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48.wm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1.jpg"/><Relationship Id="rId5" Type="http://schemas.openxmlformats.org/officeDocument/2006/relationships/image" Target="../media/image3.png"/><Relationship Id="rId4" Type="http://schemas.openxmlformats.org/officeDocument/2006/relationships/image" Target="../media/image50.w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53.wm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55.wm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8.jpg"/><Relationship Id="rId5" Type="http://schemas.openxmlformats.org/officeDocument/2006/relationships/image" Target="../media/image3.png"/><Relationship Id="rId4" Type="http://schemas.openxmlformats.org/officeDocument/2006/relationships/image" Target="../media/image57.wmf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60.wmf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62.wmf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5.jpg"/><Relationship Id="rId5" Type="http://schemas.openxmlformats.org/officeDocument/2006/relationships/image" Target="../media/image3.png"/><Relationship Id="rId4" Type="http://schemas.openxmlformats.org/officeDocument/2006/relationships/image" Target="../media/image64.wmf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67.wmf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8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6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jpg"/><Relationship Id="rId5" Type="http://schemas.openxmlformats.org/officeDocument/2006/relationships/image" Target="../media/image3.png"/><Relationship Id="rId4" Type="http://schemas.openxmlformats.org/officeDocument/2006/relationships/image" Target="../media/image8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1.w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3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jpg"/><Relationship Id="rId5" Type="http://schemas.openxmlformats.org/officeDocument/2006/relationships/image" Target="../media/image3.png"/><Relationship Id="rId4" Type="http://schemas.openxmlformats.org/officeDocument/2006/relationships/image" Target="../media/image15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Swap Check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BAND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377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MS3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Idle U900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MS4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Idle U2100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MS5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Idle L1800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DDB0D967-F616-95AA-C548-2A1DEE08936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677021"/>
              </p:ext>
            </p:extLst>
          </p:nvPr>
        </p:nvGraphicFramePr>
        <p:xfrm>
          <a:off x="3815667" y="150918"/>
          <a:ext cx="6852827" cy="6542400"/>
        </p:xfrm>
        <a:graphic>
          <a:graphicData uri="http://schemas.openxmlformats.org/drawingml/2006/table">
            <a:tbl>
              <a:tblPr/>
              <a:tblGrid>
                <a:gridCol w="45606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9216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545200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Scenario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52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Testing Terminal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5452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MS1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2G Idle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5452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MS2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2G Long Call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5452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MS3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3G Idle U900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5452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MS4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3G Idle U2100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5452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MS5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4G Idle L1800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5452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MS6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4G Idle L2600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5452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MS7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4G Idle L2100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  <a:tr h="54520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MS8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4G Idle L2300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"/>
                  </a:ext>
                </a:extLst>
              </a:tr>
              <a:tr h="54520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MS9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TDD TD3500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"/>
                  </a:ext>
                </a:extLst>
              </a:tr>
              <a:tr h="54520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MS10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5G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"/>
                  </a:ext>
                </a:extLst>
              </a:tr>
            </a:tbl>
          </a:graphicData>
        </a:graphic>
      </p:graphicFrame>
      <p:pic>
        <p:nvPicPr>
          <p:cNvPr id="9" name="Picture 8">
            <a:extLst>
              <a:ext uri="{FF2B5EF4-FFF2-40B4-BE49-F238E27FC236}">
                <a16:creationId xmlns:a16="http://schemas.microsoft.com/office/drawing/2014/main" id="{D6F207DB-4C58-FAC2-C2C1-A89583CD99F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MS6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Idle L2600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185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MS7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Idle L2100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185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2G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MS8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Idle L2300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130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MS9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TDD TD3500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PCI_TDD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14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TDD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112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BCCH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386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BAND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377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37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286</Words>
  <Application>Microsoft Office PowerPoint</Application>
  <PresentationFormat>Widescreen</PresentationFormat>
  <Paragraphs>142</Paragraphs>
  <Slides>39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39</vt:i4>
      </vt:variant>
    </vt:vector>
  </HeadingPairs>
  <TitlesOfParts>
    <vt:vector size="44" baseType="lpstr">
      <vt:lpstr>Arial</vt:lpstr>
      <vt:lpstr>Calibri</vt:lpstr>
      <vt:lpstr>Calibri Light</vt:lpstr>
      <vt:lpstr>Irancell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8</cp:revision>
  <dcterms:created xsi:type="dcterms:W3CDTF">2024-09-26T19:53:24Z</dcterms:created>
  <dcterms:modified xsi:type="dcterms:W3CDTF">2026-08-17T11:43:09Z</dcterms:modified>
</cp:coreProperties>
</file>