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262.legend.wmf"/><Relationship Id="rId10-created" Type="http://schemas.openxmlformats.org/officeDocument/2006/relationships/image" Target="../media/ms1_ECNO.262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22.legend.wmf"/><Relationship Id="rId10-created" Type="http://schemas.openxmlformats.org/officeDocument/2006/relationships/image" Target="../media/ms1_GPS.122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9.legend.wmf"/><Relationship Id="rId10-created" Type="http://schemas.openxmlformats.org/officeDocument/2006/relationships/image" Target="../media/ms1_KPH.2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4.legend.wmf"/><Relationship Id="rId10-created" Type="http://schemas.openxmlformats.org/officeDocument/2006/relationships/image" Target="../media/ms2_TECHMODE.6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959.zoomroute.jpg"/><Relationship Id="rId9-created" Type="http://schemas.openxmlformats.org/officeDocument/2006/relationships/image" Target="../media/ms2_SC.959.legend.wmf"/><Relationship Id="rId10-created" Type="http://schemas.openxmlformats.org/officeDocument/2006/relationships/image" Target="../media/ms2_SC.95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195.legend.wmf"/><Relationship Id="rId10-created" Type="http://schemas.openxmlformats.org/officeDocument/2006/relationships/image" Target="../media/ms2_UARFCN.19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322.legend.wmf"/><Relationship Id="rId10-created" Type="http://schemas.openxmlformats.org/officeDocument/2006/relationships/image" Target="../media/ms2_RSCP.32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501.legend.wmf"/><Relationship Id="rId10-created" Type="http://schemas.openxmlformats.org/officeDocument/2006/relationships/image" Target="../media/ms2_ECNO.501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735.legend.wmf"/><Relationship Id="rId10-created" Type="http://schemas.openxmlformats.org/officeDocument/2006/relationships/image" Target="../media/ms2_GPS.735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05.legend.wmf"/><Relationship Id="rId10-created" Type="http://schemas.openxmlformats.org/officeDocument/2006/relationships/image" Target="../media/ms2_KPH.905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3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649.legend.wmf"/><Relationship Id="rId10-created" Type="http://schemas.openxmlformats.org/officeDocument/2006/relationships/image" Target="../media/ms1_TECHMODE.649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360.zoomroute.jpg"/><Relationship Id="rId9-created" Type="http://schemas.openxmlformats.org/officeDocument/2006/relationships/image" Target="../media/ms1_SC.360.legend.wmf"/><Relationship Id="rId10-created" Type="http://schemas.openxmlformats.org/officeDocument/2006/relationships/image" Target="../media/ms1_SC.360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671.legend.wmf"/><Relationship Id="rId10-created" Type="http://schemas.openxmlformats.org/officeDocument/2006/relationships/image" Target="../media/ms1_UARFCN.67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73.legend.wmf"/><Relationship Id="rId10-created" Type="http://schemas.openxmlformats.org/officeDocument/2006/relationships/image" Target="../media/ms1_RSCP.67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MTN-TT-20260712-00421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36.21034451 57.6808915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MSBSCH5/MSRNCH04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