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Q.865.legend.wmf"/><Relationship Id="rId10-created" Type="http://schemas.openxmlformats.org/officeDocument/2006/relationships/image" Target="../media/ms1_RSRQ.865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282.legend.wmf"/><Relationship Id="rId10-created" Type="http://schemas.openxmlformats.org/officeDocument/2006/relationships/image" Target="../media/ms1_GPS.282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343.legend.wmf"/><Relationship Id="rId10-created" Type="http://schemas.openxmlformats.org/officeDocument/2006/relationships/image" Target="../media/ms1_KPH.343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855.legend.wmf"/><Relationship Id="rId10-created" Type="http://schemas.openxmlformats.org/officeDocument/2006/relationships/image" Target="../media/ms2_TECHMODE.855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CI.313.zoomroute.jpg"/><Relationship Id="rId9-created" Type="http://schemas.openxmlformats.org/officeDocument/2006/relationships/image" Target="../media/ms2_PCI.313.legend.wmf"/><Relationship Id="rId10-created" Type="http://schemas.openxmlformats.org/officeDocument/2006/relationships/image" Target="../media/ms2_PCI.313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ARFCN.127.legend.wmf"/><Relationship Id="rId10-created" Type="http://schemas.openxmlformats.org/officeDocument/2006/relationships/image" Target="../media/ms2_EARFCN.127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P.643.legend.wmf"/><Relationship Id="rId10-created" Type="http://schemas.openxmlformats.org/officeDocument/2006/relationships/image" Target="../media/ms2_RSRP.643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RQ.782.legend.wmf"/><Relationship Id="rId10-created" Type="http://schemas.openxmlformats.org/officeDocument/2006/relationships/image" Target="../media/ms2_RSRQ.782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459.legend.wmf"/><Relationship Id="rId9-created" Type="http://schemas.openxmlformats.org/officeDocument/2006/relationships/image" Target="../media/ms2_PDCP.459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PDCP.718.legend.wmf"/><Relationship Id="rId9-created" Type="http://schemas.openxmlformats.org/officeDocument/2006/relationships/image" Target="../media/ms2_PDCP.718.map.jpg"/></Relationships>
</file>

<file path=ppt/slides/_rels/slide2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154.legend.wmf"/><Relationship Id="rId10-created" Type="http://schemas.openxmlformats.org/officeDocument/2006/relationships/image" Target="../media/ms2_GPS.154.map.jpg"/></Relationships>
</file>

<file path=ppt/slides/_rels/slide2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461.legend.wmf"/><Relationship Id="rId10-created" Type="http://schemas.openxmlformats.org/officeDocument/2006/relationships/image" Target="../media/ms2_KPH.461.map.jpg"/></Relationships>
</file>

<file path=ppt/slides/_rels/slide2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10.png"/><Relationship Id="rId6-created" Type="http://schemas.openxmlformats.org/officeDocument/2006/relationships/image" Target="../media/image11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442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216.legend.wmf"/><Relationship Id="rId10-created" Type="http://schemas.openxmlformats.org/officeDocument/2006/relationships/image" Target="../media/ms1_TECHMODE.216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PCI.189.zoomroute.jpg"/><Relationship Id="rId9-created" Type="http://schemas.openxmlformats.org/officeDocument/2006/relationships/image" Target="../media/ms1_PCI.189.legend.wmf"/><Relationship Id="rId10-created" Type="http://schemas.openxmlformats.org/officeDocument/2006/relationships/image" Target="../media/ms1_PCI.189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ARFCN.405.legend.wmf"/><Relationship Id="rId10-created" Type="http://schemas.openxmlformats.org/officeDocument/2006/relationships/image" Target="../media/ms1_EARFCN.405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RP.861.legend.wmf"/><Relationship Id="rId10-created" Type="http://schemas.openxmlformats.org/officeDocument/2006/relationships/image" Target="../media/ms1_RSRP.861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112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09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34161.917949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37335.950000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86141.120000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24839.889246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627094577.210331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MTN-TT-20260814-00237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34161.917949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37335.950000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86141.120000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382.820000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39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24839.889246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627094577.210331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35.7482 50.90409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Alborz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08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