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477.legend.wmf"/><Relationship Id="rId10-created" Type="http://schemas.openxmlformats.org/officeDocument/2006/relationships/image" Target="../media/ms1_RSRQ.477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73.legend.wmf"/><Relationship Id="rId10-created" Type="http://schemas.openxmlformats.org/officeDocument/2006/relationships/image" Target="../media/ms1_GPS.73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27.legend.wmf"/><Relationship Id="rId10-created" Type="http://schemas.openxmlformats.org/officeDocument/2006/relationships/image" Target="../media/ms1_KPH.82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00.legend.wmf"/><Relationship Id="rId10-created" Type="http://schemas.openxmlformats.org/officeDocument/2006/relationships/image" Target="../media/ms2_TECHMODE.700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505.zoomroute.jpg"/><Relationship Id="rId9-created" Type="http://schemas.openxmlformats.org/officeDocument/2006/relationships/image" Target="../media/ms2_PCI.505.legend.wmf"/><Relationship Id="rId10-created" Type="http://schemas.openxmlformats.org/officeDocument/2006/relationships/image" Target="../media/ms2_PCI.50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127.legend.wmf"/><Relationship Id="rId10-created" Type="http://schemas.openxmlformats.org/officeDocument/2006/relationships/image" Target="../media/ms2_EARFCN.12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713.legend.wmf"/><Relationship Id="rId10-created" Type="http://schemas.openxmlformats.org/officeDocument/2006/relationships/image" Target="../media/ms2_RSRP.713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614.legend.wmf"/><Relationship Id="rId10-created" Type="http://schemas.openxmlformats.org/officeDocument/2006/relationships/image" Target="../media/ms2_RSRQ.614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999.legend.wmf"/><Relationship Id="rId9-created" Type="http://schemas.openxmlformats.org/officeDocument/2006/relationships/image" Target="../media/ms2_PDCP.999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582.legend.wmf"/><Relationship Id="rId9-created" Type="http://schemas.openxmlformats.org/officeDocument/2006/relationships/image" Target="../media/ms2_PDCP.582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653.legend.wmf"/><Relationship Id="rId10-created" Type="http://schemas.openxmlformats.org/officeDocument/2006/relationships/image" Target="../media/ms2_GPS.653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59.legend.wmf"/><Relationship Id="rId10-created" Type="http://schemas.openxmlformats.org/officeDocument/2006/relationships/image" Target="../media/ms2_KPH.59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457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75.legend.wmf"/><Relationship Id="rId10-created" Type="http://schemas.openxmlformats.org/officeDocument/2006/relationships/image" Target="../media/ms1_TECHMODE.375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204.zoomroute.jpg"/><Relationship Id="rId9-created" Type="http://schemas.openxmlformats.org/officeDocument/2006/relationships/image" Target="../media/ms1_PCI.204.legend.wmf"/><Relationship Id="rId10-created" Type="http://schemas.openxmlformats.org/officeDocument/2006/relationships/image" Target="../media/ms1_PCI.204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538.legend.wmf"/><Relationship Id="rId10-created" Type="http://schemas.openxmlformats.org/officeDocument/2006/relationships/image" Target="../media/ms1_EARFCN.538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647.legend.wmf"/><Relationship Id="rId10-created" Type="http://schemas.openxmlformats.org/officeDocument/2006/relationships/image" Target="../media/ms1_RSRP.64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46436.693184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45942.080000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122519.040000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25547.907705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652940230.324718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MTN-TT-20260810-00313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46436.693184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45942.080000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122519.040000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25547.907705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652940230.324718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35.56475 51.15576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TWBSCH11/TWRNCH11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