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603.legend.wmf"/>
  <Relationship Id="rId10-created" Type="http://schemas.openxmlformats.org/officeDocument/2006/relationships/image" Target="../media/ms1_ECNO.603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395.legend.wmf"/>
  <Relationship Id="rId10-created" Type="http://schemas.openxmlformats.org/officeDocument/2006/relationships/image" Target="../media/ms1_GPS.395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97.legend.wmf"/>
  <Relationship Id="rId10-created" Type="http://schemas.openxmlformats.org/officeDocument/2006/relationships/image" Target="../media/ms1_KPH.97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850.legend.wmf"/>
  <Relationship Id="rId10-created" Type="http://schemas.openxmlformats.org/officeDocument/2006/relationships/image" Target="../media/ms2_TECHMODE.850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843.zoomroute.jpg"/>
  <Relationship Id="rId9-created" Type="http://schemas.openxmlformats.org/officeDocument/2006/relationships/image" Target="../media/ms2_SC.843.legend.wmf"/>
  <Relationship Id="rId10-created" Type="http://schemas.openxmlformats.org/officeDocument/2006/relationships/image" Target="../media/ms2_SC.843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250.legend.wmf"/>
  <Relationship Id="rId10-created" Type="http://schemas.openxmlformats.org/officeDocument/2006/relationships/image" Target="../media/ms2_UARFCN.250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297.legend.wmf"/>
  <Relationship Id="rId10-created" Type="http://schemas.openxmlformats.org/officeDocument/2006/relationships/image" Target="../media/ms2_RSCP.297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370.legend.wmf"/>
  <Relationship Id="rId10-created" Type="http://schemas.openxmlformats.org/officeDocument/2006/relationships/image" Target="../media/ms2_ECNO.370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787.legend.wmf"/>
  <Relationship Id="rId10-created" Type="http://schemas.openxmlformats.org/officeDocument/2006/relationships/image" Target="../media/ms2_GPS.787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467.legend.wmf"/>
  <Relationship Id="rId10-created" Type="http://schemas.openxmlformats.org/officeDocument/2006/relationships/image" Target="../media/ms2_KPH.467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673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346.legend.wmf"/>
  <Relationship Id="rId10-created" Type="http://schemas.openxmlformats.org/officeDocument/2006/relationships/image" Target="../media/ms1_TECHMODE.346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384.zoomroute.jpg"/>
  <Relationship Id="rId9-created" Type="http://schemas.openxmlformats.org/officeDocument/2006/relationships/image" Target="../media/ms1_SC.384.legend.wmf"/>
  <Relationship Id="rId10-created" Type="http://schemas.openxmlformats.org/officeDocument/2006/relationships/image" Target="../media/ms1_SC.384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222.legend.wmf"/>
  <Relationship Id="rId10-created" Type="http://schemas.openxmlformats.org/officeDocument/2006/relationships/image" Target="../media/ms1_UARFCN.222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739.legend.wmf"/>
  <Relationship Id="rId10-created" Type="http://schemas.openxmlformats.org/officeDocument/2006/relationships/image" Target="../media/ms1_RSCP.739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MTN-TT-20260716-00079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35.71667 51.02111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