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5" Type="http://schemas.openxmlformats.org/officeDocument/2006/relationships/image" Target="../media/image3.png"/><Relationship Id="rId4" Type="http://schemas.openxmlformats.org/officeDocument/2006/relationships/image" Target="../media/image2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MTN-TT-20260703-00074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4" cy="1915806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35.60292 51.08213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182</Words>
  <Application>Microsoft Office PowerPoint</Application>
  <PresentationFormat>Widescreen</PresentationFormat>
  <Paragraphs>96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2026-08-19T18:06:39Z</dcterms:modified>
</cp:coreProperties>
</file>