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770.legend.wmf"/>
  <Relationship Id="rId10-created" Type="http://schemas.openxmlformats.org/officeDocument/2006/relationships/image" Target="../media/ms1_RSRQ.77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978.legend.wmf"/>
  <Relationship Id="rId10-created" Type="http://schemas.openxmlformats.org/officeDocument/2006/relationships/image" Target="../media/ms1_GPS.97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601.legend.wmf"/>
  <Relationship Id="rId10-created" Type="http://schemas.openxmlformats.org/officeDocument/2006/relationships/image" Target="../media/ms1_KPH.60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457.legend.wmf"/>
  <Relationship Id="rId10-created" Type="http://schemas.openxmlformats.org/officeDocument/2006/relationships/image" Target="../media/ms2_TECHMODE.45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354.zoomroute.jpg"/>
  <Relationship Id="rId9-created" Type="http://schemas.openxmlformats.org/officeDocument/2006/relationships/image" Target="../media/ms2_PCI.354.legend.wmf"/>
  <Relationship Id="rId10-created" Type="http://schemas.openxmlformats.org/officeDocument/2006/relationships/image" Target="../media/ms2_PCI.35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770.legend.wmf"/>
  <Relationship Id="rId10-created" Type="http://schemas.openxmlformats.org/officeDocument/2006/relationships/image" Target="../media/ms2_EARFCN.77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73.legend.wmf"/>
  <Relationship Id="rId10-created" Type="http://schemas.openxmlformats.org/officeDocument/2006/relationships/image" Target="../media/ms2_RSRP.47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842.legend.wmf"/>
  <Relationship Id="rId10-created" Type="http://schemas.openxmlformats.org/officeDocument/2006/relationships/image" Target="../media/ms2_RSRQ.84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60.legend.wmf"/>
  <Relationship Id="rId9-created" Type="http://schemas.openxmlformats.org/officeDocument/2006/relationships/image" Target="../media/ms2_PDCP.36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83.legend.wmf"/>
  <Relationship Id="rId9-created" Type="http://schemas.openxmlformats.org/officeDocument/2006/relationships/image" Target="../media/ms2_PDCP.683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673.legend.wmf"/>
  <Relationship Id="rId10-created" Type="http://schemas.openxmlformats.org/officeDocument/2006/relationships/image" Target="../media/ms2_GPS.67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19.legend.wmf"/>
  <Relationship Id="rId10-created" Type="http://schemas.openxmlformats.org/officeDocument/2006/relationships/image" Target="../media/ms2_KPH.319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16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498.legend.wmf"/>
  <Relationship Id="rId10-created" Type="http://schemas.openxmlformats.org/officeDocument/2006/relationships/image" Target="../media/ms1_TECHMODE.49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464.zoomroute.jpg"/>
  <Relationship Id="rId9-created" Type="http://schemas.openxmlformats.org/officeDocument/2006/relationships/image" Target="../media/ms1_PCI.464.legend.wmf"/>
  <Relationship Id="rId10-created" Type="http://schemas.openxmlformats.org/officeDocument/2006/relationships/image" Target="../media/ms1_PCI.46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461.legend.wmf"/>
  <Relationship Id="rId10-created" Type="http://schemas.openxmlformats.org/officeDocument/2006/relationships/image" Target="../media/ms1_EARFCN.46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76.legend.wmf"/>
  <Relationship Id="rId10-created" Type="http://schemas.openxmlformats.org/officeDocument/2006/relationships/image" Target="../media/ms1_RSRP.57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33517.578947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16789.915000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115392.000000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30250.123925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1194884738.593509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MTN-TT-20260726-00038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33517.578947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16789.915000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115392.000000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30250.123925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1194884738.593509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35.7602 50.99623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