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690.legend.wmf"/><Relationship Id="rId10-created" Type="http://schemas.openxmlformats.org/officeDocument/2006/relationships/image" Target="../media/ms1_ECNO.69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91.legend.wmf"/><Relationship Id="rId10-created" Type="http://schemas.openxmlformats.org/officeDocument/2006/relationships/image" Target="../media/ms1_GPS.59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52.legend.wmf"/><Relationship Id="rId10-created" Type="http://schemas.openxmlformats.org/officeDocument/2006/relationships/image" Target="../media/ms1_KPH.85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18.legend.wmf"/><Relationship Id="rId10-created" Type="http://schemas.openxmlformats.org/officeDocument/2006/relationships/image" Target="../media/ms2_TECHMODE.31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33.zoomroute.jpg"/><Relationship Id="rId9-created" Type="http://schemas.openxmlformats.org/officeDocument/2006/relationships/image" Target="../media/ms2_SC.833.legend.wmf"/><Relationship Id="rId10-created" Type="http://schemas.openxmlformats.org/officeDocument/2006/relationships/image" Target="../media/ms2_SC.83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772.legend.wmf"/><Relationship Id="rId10-created" Type="http://schemas.openxmlformats.org/officeDocument/2006/relationships/image" Target="../media/ms2_UARFCN.77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257.legend.wmf"/><Relationship Id="rId10-created" Type="http://schemas.openxmlformats.org/officeDocument/2006/relationships/image" Target="../media/ms2_RSCP.25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36.legend.wmf"/><Relationship Id="rId10-created" Type="http://schemas.openxmlformats.org/officeDocument/2006/relationships/image" Target="../media/ms2_ECNO.13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39.legend.wmf"/><Relationship Id="rId10-created" Type="http://schemas.openxmlformats.org/officeDocument/2006/relationships/image" Target="../media/ms2_GPS.63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67.legend.wmf"/><Relationship Id="rId10-created" Type="http://schemas.openxmlformats.org/officeDocument/2006/relationships/image" Target="../media/ms2_KPH.56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9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01.legend.wmf"/><Relationship Id="rId10-created" Type="http://schemas.openxmlformats.org/officeDocument/2006/relationships/image" Target="../media/ms1_TECHMODE.601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16.zoomroute.jpg"/><Relationship Id="rId9-created" Type="http://schemas.openxmlformats.org/officeDocument/2006/relationships/image" Target="../media/ms1_SC.216.legend.wmf"/><Relationship Id="rId10-created" Type="http://schemas.openxmlformats.org/officeDocument/2006/relationships/image" Target="../media/ms1_SC.21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306.legend.wmf"/><Relationship Id="rId10-created" Type="http://schemas.openxmlformats.org/officeDocument/2006/relationships/image" Target="../media/ms1_UARFCN.30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119.legend.wmf"/><Relationship Id="rId10-created" Type="http://schemas.openxmlformats.org/officeDocument/2006/relationships/image" Target="../media/ms1_RSCP.11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MTN-TT-20260710-00094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35.66416 51.03882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