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3.png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MTN-TT-20260609-00381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( 61 )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35.268608 58.46441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MSBSCH4/MSRNCH03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194</Words>
  <Application>Microsoft Office PowerPoint</Application>
  <PresentationFormat>Widescreen</PresentationFormat>
  <Paragraphs>97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2026-08-19T09:23:18Z</dcterms:modified>
</cp:coreProperties>
</file>