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7.legend.wmf"/><Relationship Id="rId10-created" Type="http://schemas.openxmlformats.org/officeDocument/2006/relationships/image" Target="../media/ms1_ECNO.8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67.legend.wmf"/><Relationship Id="rId10-created" Type="http://schemas.openxmlformats.org/officeDocument/2006/relationships/image" Target="../media/ms1_KPH.66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02.legend.wmf"/><Relationship Id="rId10-created" Type="http://schemas.openxmlformats.org/officeDocument/2006/relationships/image" Target="../media/ms2_TECHMODE.60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52.zoomroute.jpg"/><Relationship Id="rId9-created" Type="http://schemas.openxmlformats.org/officeDocument/2006/relationships/image" Target="../media/ms2_SC.352.legend.wmf"/><Relationship Id="rId10-created" Type="http://schemas.openxmlformats.org/officeDocument/2006/relationships/image" Target="../media/ms2_SC.35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31.legend.wmf"/><Relationship Id="rId10-created" Type="http://schemas.openxmlformats.org/officeDocument/2006/relationships/image" Target="../media/ms2_UARFCN.73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28.legend.wmf"/><Relationship Id="rId10-created" Type="http://schemas.openxmlformats.org/officeDocument/2006/relationships/image" Target="../media/ms2_RSCP.22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86.legend.wmf"/><Relationship Id="rId10-created" Type="http://schemas.openxmlformats.org/officeDocument/2006/relationships/image" Target="../media/ms2_ECNO.58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6.legend.wmf"/><Relationship Id="rId10-created" Type="http://schemas.openxmlformats.org/officeDocument/2006/relationships/image" Target="../media/ms2_KPH.9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6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63.legend.wmf"/><Relationship Id="rId10-created" Type="http://schemas.openxmlformats.org/officeDocument/2006/relationships/image" Target="../media/ms1_TECHMODE.86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53.zoomroute.jpg"/><Relationship Id="rId9-created" Type="http://schemas.openxmlformats.org/officeDocument/2006/relationships/image" Target="../media/ms1_SC.353.legend.wmf"/><Relationship Id="rId10-created" Type="http://schemas.openxmlformats.org/officeDocument/2006/relationships/image" Target="../media/ms1_SC.35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53.legend.wmf"/><Relationship Id="rId10-created" Type="http://schemas.openxmlformats.org/officeDocument/2006/relationships/image" Target="../media/ms1_UARFCN.95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95.legend.wmf"/><Relationship Id="rId10-created" Type="http://schemas.openxmlformats.org/officeDocument/2006/relationships/image" Target="../media/ms1_RSCP.49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MTN-TT-20260807-00296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35.86165 50.87603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