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808.legend.wmf"/><Relationship Id="rId10-created" Type="http://schemas.openxmlformats.org/officeDocument/2006/relationships/image" Target="../media/ms1_ECNO.808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107.legend.wmf"/><Relationship Id="rId10-created" Type="http://schemas.openxmlformats.org/officeDocument/2006/relationships/image" Target="../media/ms1_GPS.107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14.legend.wmf"/><Relationship Id="rId10-created" Type="http://schemas.openxmlformats.org/officeDocument/2006/relationships/image" Target="../media/ms1_KPH.14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650.legend.wmf"/><Relationship Id="rId10-created" Type="http://schemas.openxmlformats.org/officeDocument/2006/relationships/image" Target="../media/ms2_TECHMODE.650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638.zoomroute.jpg"/><Relationship Id="rId9-created" Type="http://schemas.openxmlformats.org/officeDocument/2006/relationships/image" Target="../media/ms2_SC.638.legend.wmf"/><Relationship Id="rId10-created" Type="http://schemas.openxmlformats.org/officeDocument/2006/relationships/image" Target="../media/ms2_SC.638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655.legend.wmf"/><Relationship Id="rId10-created" Type="http://schemas.openxmlformats.org/officeDocument/2006/relationships/image" Target="../media/ms2_UARFCN.655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441.legend.wmf"/><Relationship Id="rId10-created" Type="http://schemas.openxmlformats.org/officeDocument/2006/relationships/image" Target="../media/ms2_RSCP.441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131.legend.wmf"/><Relationship Id="rId10-created" Type="http://schemas.openxmlformats.org/officeDocument/2006/relationships/image" Target="../media/ms2_ECNO.131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485.legend.wmf"/><Relationship Id="rId10-created" Type="http://schemas.openxmlformats.org/officeDocument/2006/relationships/image" Target="../media/ms2_GPS.485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567.legend.wmf"/><Relationship Id="rId10-created" Type="http://schemas.openxmlformats.org/officeDocument/2006/relationships/image" Target="../media/ms2_KPH.567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759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395.legend.wmf"/><Relationship Id="rId10-created" Type="http://schemas.openxmlformats.org/officeDocument/2006/relationships/image" Target="../media/ms1_TECHMODE.395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576.zoomroute.jpg"/><Relationship Id="rId9-created" Type="http://schemas.openxmlformats.org/officeDocument/2006/relationships/image" Target="../media/ms1_SC.576.legend.wmf"/><Relationship Id="rId10-created" Type="http://schemas.openxmlformats.org/officeDocument/2006/relationships/image" Target="../media/ms1_SC.576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149.legend.wmf"/><Relationship Id="rId10-created" Type="http://schemas.openxmlformats.org/officeDocument/2006/relationships/image" Target="../media/ms1_UARFCN.149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70.legend.wmf"/><Relationship Id="rId10-created" Type="http://schemas.openxmlformats.org/officeDocument/2006/relationships/image" Target="../media/ms1_RSCP.70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MTN-TT-20260817-00114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35.77075 50.97186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