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21.legend.wmf"/><Relationship Id="rId10-created" Type="http://schemas.openxmlformats.org/officeDocument/2006/relationships/image" Target="../media/ms1_ECNO.21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449.legend.wmf"/><Relationship Id="rId10-created" Type="http://schemas.openxmlformats.org/officeDocument/2006/relationships/image" Target="../media/ms1_GPS.449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217.legend.wmf"/><Relationship Id="rId10-created" Type="http://schemas.openxmlformats.org/officeDocument/2006/relationships/image" Target="../media/ms1_KPH.217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832.legend.wmf"/><Relationship Id="rId10-created" Type="http://schemas.openxmlformats.org/officeDocument/2006/relationships/image" Target="../media/ms2_TECHMODE.832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664.zoomroute.jpg"/><Relationship Id="rId9-created" Type="http://schemas.openxmlformats.org/officeDocument/2006/relationships/image" Target="../media/ms2_SC.664.legend.wmf"/><Relationship Id="rId10-created" Type="http://schemas.openxmlformats.org/officeDocument/2006/relationships/image" Target="../media/ms2_SC.664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215.legend.wmf"/><Relationship Id="rId10-created" Type="http://schemas.openxmlformats.org/officeDocument/2006/relationships/image" Target="../media/ms2_UARFCN.215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454.legend.wmf"/><Relationship Id="rId10-created" Type="http://schemas.openxmlformats.org/officeDocument/2006/relationships/image" Target="../media/ms2_RSCP.454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702.legend.wmf"/><Relationship Id="rId10-created" Type="http://schemas.openxmlformats.org/officeDocument/2006/relationships/image" Target="../media/ms2_ECNO.702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586.legend.wmf"/><Relationship Id="rId10-created" Type="http://schemas.openxmlformats.org/officeDocument/2006/relationships/image" Target="../media/ms2_GPS.586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139.legend.wmf"/><Relationship Id="rId10-created" Type="http://schemas.openxmlformats.org/officeDocument/2006/relationships/image" Target="../media/ms2_KPH.139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275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260.legend.wmf"/><Relationship Id="rId10-created" Type="http://schemas.openxmlformats.org/officeDocument/2006/relationships/image" Target="../media/ms1_TECHMODE.260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277.zoomroute.jpg"/><Relationship Id="rId9-created" Type="http://schemas.openxmlformats.org/officeDocument/2006/relationships/image" Target="../media/ms1_SC.277.legend.wmf"/><Relationship Id="rId10-created" Type="http://schemas.openxmlformats.org/officeDocument/2006/relationships/image" Target="../media/ms1_SC.277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97.legend.wmf"/><Relationship Id="rId10-created" Type="http://schemas.openxmlformats.org/officeDocument/2006/relationships/image" Target="../media/ms1_UARFCN.97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59.legend.wmf"/><Relationship Id="rId10-created" Type="http://schemas.openxmlformats.org/officeDocument/2006/relationships/image" Target="../media/ms1_RSCP.59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MTN-TT-20260805-00049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17/08/2026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Ericsson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35.73563 51.50791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TEBSCE2/TERNCE2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