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ECNO.548.legend.wmf"/>
  <Relationship Id="rId10-created" Type="http://schemas.openxmlformats.org/officeDocument/2006/relationships/image" Target="../media/ms1_ECNO.548.map.jpg"/>
</Relationships>
</file>

<file path=ppt/slides/_rels/slide11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GPS.720.legend.wmf"/>
  <Relationship Id="rId10-created" Type="http://schemas.openxmlformats.org/officeDocument/2006/relationships/image" Target="../media/ms1_GPS.720.map.jpg"/>
</Relationships>
</file>

<file path=ppt/slides/_rels/slide12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KPH.511.legend.wmf"/>
  <Relationship Id="rId10-created" Type="http://schemas.openxmlformats.org/officeDocument/2006/relationships/image" Target="../media/ms1_KPH.511.map.jpg"/>
</Relationships>
</file>

<file path=ppt/slides/_rels/slide13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14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TECHMODE.282.legend.wmf"/>
  <Relationship Id="rId10-created" Type="http://schemas.openxmlformats.org/officeDocument/2006/relationships/image" Target="../media/ms2_TECHMODE.282.map.jpg"/>
</Relationships>
</file>

<file path=ppt/slides/_rels/slide15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2_SC.502.zoomroute.jpg"/>
  <Relationship Id="rId9-created" Type="http://schemas.openxmlformats.org/officeDocument/2006/relationships/image" Target="../media/ms2_SC.502.legend.wmf"/>
  <Relationship Id="rId10-created" Type="http://schemas.openxmlformats.org/officeDocument/2006/relationships/image" Target="../media/ms2_SC.502.map.jpg"/>
</Relationships>
</file>

<file path=ppt/slides/_rels/slide1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UARFCN.137.legend.wmf"/>
  <Relationship Id="rId10-created" Type="http://schemas.openxmlformats.org/officeDocument/2006/relationships/image" Target="../media/ms2_UARFCN.137.map.jpg"/>
</Relationships>
</file>

<file path=ppt/slides/_rels/slide1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RSCP.3.legend.wmf"/>
  <Relationship Id="rId10-created" Type="http://schemas.openxmlformats.org/officeDocument/2006/relationships/image" Target="../media/ms2_RSCP.3.map.jpg"/>
</Relationships>
</file>

<file path=ppt/slides/_rels/slide1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ECNO.455.legend.wmf"/>
  <Relationship Id="rId10-created" Type="http://schemas.openxmlformats.org/officeDocument/2006/relationships/image" Target="../media/ms2_ECNO.455.map.jpg"/>
</Relationships>
</file>

<file path=ppt/slides/_rels/slide1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GPS.420.legend.wmf"/>
  <Relationship Id="rId10-created" Type="http://schemas.openxmlformats.org/officeDocument/2006/relationships/image" Target="../media/ms2_GPS.420.map.jpg"/>
</Relationships>
</file>

<file path=ppt/slides/_rels/slide2.xml.rels><?xml version="1.0" encoding="UTF-8" standalone="yes"?>
<Relationships xmlns="http://schemas.openxmlformats.org/package/2006/relationships">
  <Relationship Id="rId3" Type="http://schemas.openxmlformats.org/officeDocument/2006/relationships/tags" Target="../tags/tag3.xml"/>
  <Relationship Id="rId7" Type="http://schemas.openxmlformats.org/officeDocument/2006/relationships/image" Target="../media/image10.png"/>
  <Relationship Id="rId2" Type="http://schemas.openxmlformats.org/officeDocument/2006/relationships/tags" Target="../tags/tag2.xml"/>
  <Relationship Id="rId1" Type="http://schemas.openxmlformats.org/officeDocument/2006/relationships/tags" Target="../tags/tag1.xml"/>
  <Relationship Id="rId5" Type="http://schemas.openxmlformats.org/officeDocument/2006/relationships/slideLayout" Target="../slideLayouts/slideLayout1.xml"/>
  <Relationship Id="rId4" Type="http://schemas.openxmlformats.org/officeDocument/2006/relationships/tags" Target="../tags/tag4.xml"/>
  <Relationship Id="rId9-created" Type="http://schemas.openxmlformats.org/officeDocument/2006/relationships/image" Target="../media/image1.png"/>
  <Relationship Id="rId10-created" Type="http://schemas.openxmlformats.org/officeDocument/2006/relationships/image" Target="../media/image10.png"/>
  <Relationship Id="rId11-created" Type="http://schemas.openxmlformats.org/officeDocument/2006/relationships/image" Target="../media/image11.jpg"/>
</Relationships>
</file>

<file path=ppt/slides/_rels/slide2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KPH.395.legend.wmf"/>
  <Relationship Id="rId10-created" Type="http://schemas.openxmlformats.org/officeDocument/2006/relationships/image" Target="../media/ms2_KPH.395.map.jpg"/>
</Relationships>
</file>

<file path=ppt/slides/_rels/slide21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0.png"/>
  <Relationship Id="rId6-created" Type="http://schemas.openxmlformats.org/officeDocument/2006/relationships/image" Target="../media/image101.jpg"/>
  <Relationship Id="rId7-created" Type="http://schemas.openxmlformats.org/officeDocument/2006/relationships/image" Target="../media/image1.png"/>
</Relationships>
</file>

<file path=ppt/slides/_rels/slide3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14.png"/><Relationship Id="rId7-created" Type="http://schemas.openxmlformats.org/officeDocument/2006/relationships/image" Target="../media/image13.jpg"/><Relationship Id="rId8-created" Type="http://schemas.openxmlformats.org/officeDocument/2006/relationships/image" Target="../media/route.kml.457.png"/></Relationships>
</file>

<file path=ppt/slides/_rels/slide4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14.png"/></Relationships>
</file>

<file path=ppt/slides/_rels/slide5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TECHMODE.345.legend.wmf"/>
  <Relationship Id="rId10-created" Type="http://schemas.openxmlformats.org/officeDocument/2006/relationships/image" Target="../media/ms1_TECHMODE.345.map.jpg"/>
</Relationships>
</file>

<file path=ppt/slides/_rels/slide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1_SC.213.zoomroute.jpg"/>
  <Relationship Id="rId9-created" Type="http://schemas.openxmlformats.org/officeDocument/2006/relationships/image" Target="../media/ms1_SC.213.legend.wmf"/>
  <Relationship Id="rId10-created" Type="http://schemas.openxmlformats.org/officeDocument/2006/relationships/image" Target="../media/ms1_SC.213.map.jpg"/>
</Relationships>
</file>

<file path=ppt/slides/_rels/slide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UARFCN.220.legend.wmf"/>
  <Relationship Id="rId10-created" Type="http://schemas.openxmlformats.org/officeDocument/2006/relationships/image" Target="../media/ms1_UARFCN.220.map.jpg"/>
</Relationships>
</file>

<file path=ppt/slides/_rels/slide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RSCP.262.legend.wmf"/>
  <Relationship Id="rId10-created" Type="http://schemas.openxmlformats.org/officeDocument/2006/relationships/image" Target="../media/ms1_RSCP.262.map.jpg"/>
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763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MTN-TT-20260719-00253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15/08/2026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16/08/2026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4G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Huawei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32.905767 59.250641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South Khorasan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BJBSCH2/BJRNCH01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Long Call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Dedicated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763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