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767.legend.wmf"/><Relationship Id="rId10-created" Type="http://schemas.openxmlformats.org/officeDocument/2006/relationships/image" Target="../media/ms1_RSRQ.767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930.legend.wmf"/><Relationship Id="rId10-created" Type="http://schemas.openxmlformats.org/officeDocument/2006/relationships/image" Target="../media/ms1_GPS.930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386.legend.wmf"/><Relationship Id="rId10-created" Type="http://schemas.openxmlformats.org/officeDocument/2006/relationships/image" Target="../media/ms1_KPH.386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896.legend.wmf"/><Relationship Id="rId10-created" Type="http://schemas.openxmlformats.org/officeDocument/2006/relationships/image" Target="../media/ms2_TECHMODE.896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375.zoomroute.jpg"/><Relationship Id="rId9-created" Type="http://schemas.openxmlformats.org/officeDocument/2006/relationships/image" Target="../media/ms2_PCI.375.legend.wmf"/><Relationship Id="rId10-created" Type="http://schemas.openxmlformats.org/officeDocument/2006/relationships/image" Target="../media/ms2_PCI.375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553.legend.wmf"/><Relationship Id="rId10-created" Type="http://schemas.openxmlformats.org/officeDocument/2006/relationships/image" Target="../media/ms2_EARFCN.553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239.legend.wmf"/><Relationship Id="rId10-created" Type="http://schemas.openxmlformats.org/officeDocument/2006/relationships/image" Target="../media/ms2_RSRP.239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635.legend.wmf"/><Relationship Id="rId10-created" Type="http://schemas.openxmlformats.org/officeDocument/2006/relationships/image" Target="../media/ms2_RSRQ.635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124.legend.wmf"/><Relationship Id="rId9-created" Type="http://schemas.openxmlformats.org/officeDocument/2006/relationships/image" Target="../media/ms2_PDCP.124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995.legend.wmf"/><Relationship Id="rId9-created" Type="http://schemas.openxmlformats.org/officeDocument/2006/relationships/image" Target="../media/ms2_PDCP.995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644.legend.wmf"/><Relationship Id="rId10-created" Type="http://schemas.openxmlformats.org/officeDocument/2006/relationships/image" Target="../media/ms2_GPS.644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51.legend.wmf"/><Relationship Id="rId10-created" Type="http://schemas.openxmlformats.org/officeDocument/2006/relationships/image" Target="../media/ms2_KPH.51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429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812.legend.wmf"/><Relationship Id="rId10-created" Type="http://schemas.openxmlformats.org/officeDocument/2006/relationships/image" Target="../media/ms1_TECHMODE.812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483.zoomroute.jpg"/><Relationship Id="rId9-created" Type="http://schemas.openxmlformats.org/officeDocument/2006/relationships/image" Target="../media/ms1_PCI.483.legend.wmf"/><Relationship Id="rId10-created" Type="http://schemas.openxmlformats.org/officeDocument/2006/relationships/image" Target="../media/ms1_PCI.483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771.legend.wmf"/><Relationship Id="rId10-created" Type="http://schemas.openxmlformats.org/officeDocument/2006/relationships/image" Target="../media/ms1_EARFCN.771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260.legend.wmf"/><Relationship Id="rId10-created" Type="http://schemas.openxmlformats.org/officeDocument/2006/relationships/image" Target="../media/ms1_RSRP.260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43116.289792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31288.320000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37036.875000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132203.520000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9456.940000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22521.090752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544158812.857854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MTN-TT-20260720-00309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43116.289792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31288.320000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37036.875000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132203.520000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9456.940000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22521.090752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544158812.857854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35.70017 50.96888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