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7" Type="http://schemas.openxmlformats.org/officeDocument/2006/relationships/image" Target="../media/image32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g"/><Relationship Id="rId5" Type="http://schemas.openxmlformats.org/officeDocument/2006/relationships/image" Target="../media/image8.png"/><Relationship Id="rId4" Type="http://schemas.openxmlformats.org/officeDocument/2006/relationships/image" Target="../media/image30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wmf"/><Relationship Id="rId5" Type="http://schemas.openxmlformats.org/officeDocument/2006/relationships/image" Target="../media/image34.jp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7" Type="http://schemas.openxmlformats.org/officeDocument/2006/relationships/image" Target="../media/image39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g"/><Relationship Id="rId5" Type="http://schemas.openxmlformats.org/officeDocument/2006/relationships/image" Target="../media/image8.png"/><Relationship Id="rId4" Type="http://schemas.openxmlformats.org/officeDocument/2006/relationships/image" Target="../media/image37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g"/><Relationship Id="rId3" Type="http://schemas.openxmlformats.org/officeDocument/2006/relationships/image" Target="../media/image40.jpg"/><Relationship Id="rId7" Type="http://schemas.openxmlformats.org/officeDocument/2006/relationships/image" Target="../media/image43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jpg"/><Relationship Id="rId5" Type="http://schemas.openxmlformats.org/officeDocument/2006/relationships/image" Target="../media/image8.png"/><Relationship Id="rId4" Type="http://schemas.openxmlformats.org/officeDocument/2006/relationships/image" Target="../media/image41.wmf"/><Relationship Id="rId9" Type="http://schemas.openxmlformats.org/officeDocument/2006/relationships/image" Target="../media/image4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7" Type="http://schemas.openxmlformats.org/officeDocument/2006/relationships/image" Target="../media/image49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jpg"/><Relationship Id="rId5" Type="http://schemas.openxmlformats.org/officeDocument/2006/relationships/image" Target="../media/image8.png"/><Relationship Id="rId4" Type="http://schemas.openxmlformats.org/officeDocument/2006/relationships/image" Target="../media/image47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7" Type="http://schemas.openxmlformats.org/officeDocument/2006/relationships/image" Target="../media/image53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jpg"/><Relationship Id="rId5" Type="http://schemas.openxmlformats.org/officeDocument/2006/relationships/image" Target="../media/image8.png"/><Relationship Id="rId4" Type="http://schemas.openxmlformats.org/officeDocument/2006/relationships/image" Target="../media/image51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7" Type="http://schemas.openxmlformats.org/officeDocument/2006/relationships/image" Target="../media/image57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jpg"/><Relationship Id="rId5" Type="http://schemas.openxmlformats.org/officeDocument/2006/relationships/image" Target="../media/image8.png"/><Relationship Id="rId4" Type="http://schemas.openxmlformats.org/officeDocument/2006/relationships/image" Target="../media/image55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7" Type="http://schemas.openxmlformats.org/officeDocument/2006/relationships/image" Target="../media/image61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jpg"/><Relationship Id="rId5" Type="http://schemas.openxmlformats.org/officeDocument/2006/relationships/image" Target="../media/image8.png"/><Relationship Id="rId4" Type="http://schemas.openxmlformats.org/officeDocument/2006/relationships/image" Target="../media/image59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wmf"/><Relationship Id="rId5" Type="http://schemas.openxmlformats.org/officeDocument/2006/relationships/image" Target="../media/image62.jp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0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8.png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11.jpg"/><Relationship Id="rId7" Type="http://schemas.openxmlformats.org/officeDocument/2006/relationships/image" Target="../media/image14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image" Target="../media/image8.png"/><Relationship Id="rId4" Type="http://schemas.openxmlformats.org/officeDocument/2006/relationships/image" Target="../media/image12.wmf"/><Relationship Id="rId9" Type="http://schemas.openxmlformats.org/officeDocument/2006/relationships/image" Target="../media/image1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7" Type="http://schemas.openxmlformats.org/officeDocument/2006/relationships/image" Target="../media/image20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g"/><Relationship Id="rId5" Type="http://schemas.openxmlformats.org/officeDocument/2006/relationships/image" Target="../media/image8.png"/><Relationship Id="rId4" Type="http://schemas.openxmlformats.org/officeDocument/2006/relationships/image" Target="../media/image18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7" Type="http://schemas.openxmlformats.org/officeDocument/2006/relationships/image" Target="../media/image24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5" Type="http://schemas.openxmlformats.org/officeDocument/2006/relationships/image" Target="../media/image8.png"/><Relationship Id="rId4" Type="http://schemas.openxmlformats.org/officeDocument/2006/relationships/image" Target="../media/image22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7" Type="http://schemas.openxmlformats.org/officeDocument/2006/relationships/image" Target="../media/image28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g"/><Relationship Id="rId5" Type="http://schemas.openxmlformats.org/officeDocument/2006/relationships/image" Target="../media/image8.png"/><Relationship Id="rId4" Type="http://schemas.openxmlformats.org/officeDocument/2006/relationships/image" Target="../media/image2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MTN-TT-20260709-00178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2118519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211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pic>
        <p:nvPicPr>
          <p:cNvPr id="34" name="NAL">
            <a:extLst>
              <a:ext uri="{FF2B5EF4-FFF2-40B4-BE49-F238E27FC236}">
                <a16:creationId xmlns:a16="http://schemas.microsoft.com/office/drawing/2014/main" id="{CDCC430B-F709-BC18-2924-4886581E64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1351" y="2557195"/>
            <a:ext cx="3206774" cy="299339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771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 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46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711628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046512"/>
          </a:xfrm>
          <a:prstGeom prst="rect">
            <a:avLst/>
          </a:prstGeom>
        </p:spPr>
      </p:pic>
      <p:pic>
        <p:nvPicPr>
          <p:cNvPr id="4" name="zoomroute_image_L">
            <a:extLst>
              <a:ext uri="{FF2B5EF4-FFF2-40B4-BE49-F238E27FC236}">
                <a16:creationId xmlns:a16="http://schemas.microsoft.com/office/drawing/2014/main" id="{6E3D7B34-7D69-996A-72E7-24275F07FD0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222" y="3196229"/>
            <a:ext cx="1800000" cy="1614221"/>
          </a:xfrm>
          <a:prstGeom prst="rect">
            <a:avLst/>
          </a:prstGeom>
        </p:spPr>
      </p:pic>
      <p:pic>
        <p:nvPicPr>
          <p:cNvPr id="15" name="zoomroute_image_R">
            <a:extLst>
              <a:ext uri="{FF2B5EF4-FFF2-40B4-BE49-F238E27FC236}">
                <a16:creationId xmlns:a16="http://schemas.microsoft.com/office/drawing/2014/main" id="{0849B62C-9E63-2FB8-DD66-7EFF2822D81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7890" y="3145215"/>
            <a:ext cx="1800000" cy="1614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462451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462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845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8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493274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49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2118519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211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pic>
        <p:nvPicPr>
          <p:cNvPr id="34" name="NAL">
            <a:extLst>
              <a:ext uri="{FF2B5EF4-FFF2-40B4-BE49-F238E27FC236}">
                <a16:creationId xmlns:a16="http://schemas.microsoft.com/office/drawing/2014/main" id="{CDCC430B-F709-BC18-2924-4886581E64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1351" y="2557195"/>
            <a:ext cx="3206774" cy="299339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771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4" cy="1941310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35.69973858 50.9365654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MS1 - 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MS3 - 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 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46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544186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879070"/>
          </a:xfrm>
          <a:prstGeom prst="rect">
            <a:avLst/>
          </a:prstGeom>
        </p:spPr>
      </p:pic>
      <p:pic>
        <p:nvPicPr>
          <p:cNvPr id="4" name="zoomroute_image_L">
            <a:extLst>
              <a:ext uri="{FF2B5EF4-FFF2-40B4-BE49-F238E27FC236}">
                <a16:creationId xmlns:a16="http://schemas.microsoft.com/office/drawing/2014/main" id="{6E3D7B34-7D69-996A-72E7-24275F07FD0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222" y="3196229"/>
            <a:ext cx="1800000" cy="1614221"/>
          </a:xfrm>
          <a:prstGeom prst="rect">
            <a:avLst/>
          </a:prstGeom>
        </p:spPr>
      </p:pic>
      <p:pic>
        <p:nvPicPr>
          <p:cNvPr id="15" name="zoomroute_image_R">
            <a:extLst>
              <a:ext uri="{FF2B5EF4-FFF2-40B4-BE49-F238E27FC236}">
                <a16:creationId xmlns:a16="http://schemas.microsoft.com/office/drawing/2014/main" id="{0849B62C-9E63-2FB8-DD66-7EFF2822D81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7890" y="3145215"/>
            <a:ext cx="1800000" cy="1614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462451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462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845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8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493274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49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216</Words>
  <Application>Microsoft Office PowerPoint</Application>
  <PresentationFormat>Widescreen</PresentationFormat>
  <Paragraphs>124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Calibri</vt:lpstr>
      <vt:lpstr>Calibri Light</vt:lpstr>
      <vt:lpstr>Century Gothic</vt:lpstr>
      <vt:lpstr>Irancell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2026-08-16T09:22:38Z</dcterms:modified>
</cp:coreProperties>
</file>