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89.legend.wmf"/><Relationship Id="rId10-created" Type="http://schemas.openxmlformats.org/officeDocument/2006/relationships/image" Target="../media/ms1_ECNO.48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93.legend.wmf"/><Relationship Id="rId10-created" Type="http://schemas.openxmlformats.org/officeDocument/2006/relationships/image" Target="../media/ms1_GPS.19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13.legend.wmf"/><Relationship Id="rId10-created" Type="http://schemas.openxmlformats.org/officeDocument/2006/relationships/image" Target="../media/ms1_KPH.91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0.legend.wmf"/><Relationship Id="rId10-created" Type="http://schemas.openxmlformats.org/officeDocument/2006/relationships/image" Target="../media/ms2_TECHMODE.7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476.zoomroute.jpg"/><Relationship Id="rId9-created" Type="http://schemas.openxmlformats.org/officeDocument/2006/relationships/image" Target="../media/ms2_SC.476.legend.wmf"/><Relationship Id="rId10-created" Type="http://schemas.openxmlformats.org/officeDocument/2006/relationships/image" Target="../media/ms2_SC.47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25.legend.wmf"/><Relationship Id="rId10-created" Type="http://schemas.openxmlformats.org/officeDocument/2006/relationships/image" Target="../media/ms2_UARFCN.42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61.legend.wmf"/><Relationship Id="rId10-created" Type="http://schemas.openxmlformats.org/officeDocument/2006/relationships/image" Target="../media/ms2_RSCP.66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00.legend.wmf"/><Relationship Id="rId10-created" Type="http://schemas.openxmlformats.org/officeDocument/2006/relationships/image" Target="../media/ms2_ECNO.30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3.legend.wmf"/><Relationship Id="rId10-created" Type="http://schemas.openxmlformats.org/officeDocument/2006/relationships/image" Target="../media/ms2_GPS.2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77.legend.wmf"/><Relationship Id="rId10-created" Type="http://schemas.openxmlformats.org/officeDocument/2006/relationships/image" Target="../media/ms2_KPH.17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2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77.legend.wmf"/><Relationship Id="rId10-created" Type="http://schemas.openxmlformats.org/officeDocument/2006/relationships/image" Target="../media/ms1_TECHMODE.57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01.zoomroute.jpg"/><Relationship Id="rId9-created" Type="http://schemas.openxmlformats.org/officeDocument/2006/relationships/image" Target="../media/ms1_SC.201.legend.wmf"/><Relationship Id="rId10-created" Type="http://schemas.openxmlformats.org/officeDocument/2006/relationships/image" Target="../media/ms1_SC.20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16.legend.wmf"/><Relationship Id="rId10-created" Type="http://schemas.openxmlformats.org/officeDocument/2006/relationships/image" Target="../media/ms1_UARFCN.61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03.legend.wmf"/><Relationship Id="rId10-created" Type="http://schemas.openxmlformats.org/officeDocument/2006/relationships/image" Target="../media/ms1_RSCP.90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MTN-TT-20260720-00058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35.6661 51.06663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