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g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g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6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0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2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4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6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8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0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g"/><Relationship Id="rId5" Type="http://schemas.openxmlformats.org/officeDocument/2006/relationships/image" Target="../media/image3.png"/><Relationship Id="rId4" Type="http://schemas.openxmlformats.org/officeDocument/2006/relationships/image" Target="../media/image82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7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9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1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3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5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7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g"/><Relationship Id="rId5" Type="http://schemas.openxmlformats.org/officeDocument/2006/relationships/image" Target="../media/image3.png"/><Relationship Id="rId4" Type="http://schemas.openxmlformats.org/officeDocument/2006/relationships/image" Target="../media/image99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2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6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8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0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2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4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6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MTN-TT-20250611-00249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35.73115 51.19118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3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4.741111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8.651558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96.389367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4.741111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8.651558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96.389367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( 11817 )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13629.406452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29971.850000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43408.320000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12536.110389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424229524.827552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13629.406452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29971.850000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43408.320000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12536.110389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424229524.827552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797</Words>
  <Application>Microsoft Office PowerPoint</Application>
  <PresentationFormat>Widescreen</PresentationFormat>
  <Paragraphs>471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2026-08-18T10:31:51Z</dcterms:modified>
</cp:coreProperties>
</file>