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258</Words>
  <Application>Microsoft Office PowerPoint</Application>
  <PresentationFormat>Widescreen</PresentationFormat>
  <Paragraphs>129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2026-08-16T09:21:44Z</dcterms:modified>
</cp:coreProperties>
</file>