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ECNO.902.legend.wmf"/>
  <Relationship Id="rId10-created" Type="http://schemas.openxmlformats.org/officeDocument/2006/relationships/image" Target="../media/ms1_ECNO.902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GPS.761.legend.wmf"/>
  <Relationship Id="rId10-created" Type="http://schemas.openxmlformats.org/officeDocument/2006/relationships/image" Target="../media/ms1_GPS.761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KPH.508.legend.wmf"/>
  <Relationship Id="rId10-created" Type="http://schemas.openxmlformats.org/officeDocument/2006/relationships/image" Target="../media/ms1_KPH.508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TECHMODE.541.legend.wmf"/>
  <Relationship Id="rId10-created" Type="http://schemas.openxmlformats.org/officeDocument/2006/relationships/image" Target="../media/ms2_TECHMODE.541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SC.249.zoomroute.jpg"/>
  <Relationship Id="rId9-created" Type="http://schemas.openxmlformats.org/officeDocument/2006/relationships/image" Target="../media/ms2_SC.249.legend.wmf"/>
  <Relationship Id="rId10-created" Type="http://schemas.openxmlformats.org/officeDocument/2006/relationships/image" Target="../media/ms2_SC.249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UARFCN.480.legend.wmf"/>
  <Relationship Id="rId10-created" Type="http://schemas.openxmlformats.org/officeDocument/2006/relationships/image" Target="../media/ms2_UARFCN.480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RSCP.584.legend.wmf"/>
  <Relationship Id="rId10-created" Type="http://schemas.openxmlformats.org/officeDocument/2006/relationships/image" Target="../media/ms2_RSCP.584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ECNO.481.legend.wmf"/>
  <Relationship Id="rId10-created" Type="http://schemas.openxmlformats.org/officeDocument/2006/relationships/image" Target="../media/ms2_ECNO.481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GPS.479.legend.wmf"/>
  <Relationship Id="rId10-created" Type="http://schemas.openxmlformats.org/officeDocument/2006/relationships/image" Target="../media/ms2_GPS.479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KPH.569.legend.wmf"/>
  <Relationship Id="rId10-created" Type="http://schemas.openxmlformats.org/officeDocument/2006/relationships/image" Target="../media/ms2_KPH.569.map.jpg"/>
</Relationships>
</file>

<file path=ppt/slides/_rels/slide21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0.png"/>
  <Relationship Id="rId6-created" Type="http://schemas.openxmlformats.org/officeDocument/2006/relationships/image" Target="../media/image10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4.png"/><Relationship Id="rId7-created" Type="http://schemas.openxmlformats.org/officeDocument/2006/relationships/image" Target="../media/image13.jpg"/><Relationship Id="rId8-created" Type="http://schemas.openxmlformats.org/officeDocument/2006/relationships/image" Target="../media/route.kml.308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4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TECHMODE.383.legend.wmf"/>
  <Relationship Id="rId10-created" Type="http://schemas.openxmlformats.org/officeDocument/2006/relationships/image" Target="../media/ms1_TECHMODE.383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SC.183.zoomroute.jpg"/>
  <Relationship Id="rId9-created" Type="http://schemas.openxmlformats.org/officeDocument/2006/relationships/image" Target="../media/ms1_SC.183.legend.wmf"/>
  <Relationship Id="rId10-created" Type="http://schemas.openxmlformats.org/officeDocument/2006/relationships/image" Target="../media/ms1_SC.183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UARFCN.385.legend.wmf"/>
  <Relationship Id="rId10-created" Type="http://schemas.openxmlformats.org/officeDocument/2006/relationships/image" Target="../media/ms1_UARFCN.385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RSCP.770.legend.wmf"/>
  <Relationship Id="rId10-created" Type="http://schemas.openxmlformats.org/officeDocument/2006/relationships/image" Target="../media/ms1_RSCP.770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MTN-TT-20260724-00150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12/08/2026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15/08/2026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35.73534 50.98567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KRBSCH2/KRRNCH01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