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36.legend.wmf"/><Relationship Id="rId10-created" Type="http://schemas.openxmlformats.org/officeDocument/2006/relationships/image" Target="../media/ms1_GPS.93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28.legend.wmf"/><Relationship Id="rId10-created" Type="http://schemas.openxmlformats.org/officeDocument/2006/relationships/image" Target="../media/ms1_KPH.128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47.legend.wmf"/><Relationship Id="rId10-created" Type="http://schemas.openxmlformats.org/officeDocument/2006/relationships/image" Target="../media/ms2_TECHMODE.447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127.zoomroute.jpg"/><Relationship Id="rId9-created" Type="http://schemas.openxmlformats.org/officeDocument/2006/relationships/image" Target="../media/ms2_CI.127.legend.wmf"/><Relationship Id="rId10-created" Type="http://schemas.openxmlformats.org/officeDocument/2006/relationships/image" Target="../media/ms2_CI.12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284.legend.wmf"/><Relationship Id="rId10-created" Type="http://schemas.openxmlformats.org/officeDocument/2006/relationships/image" Target="../media/ms2_BAND.28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158.legend.wmf"/><Relationship Id="rId10-created" Type="http://schemas.openxmlformats.org/officeDocument/2006/relationships/image" Target="../media/ms2_RXQUALSUB.15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5.legend.wmf"/><Relationship Id="rId10-created" Type="http://schemas.openxmlformats.org/officeDocument/2006/relationships/image" Target="../media/ms2_GPS.65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82.legend.wmf"/><Relationship Id="rId10-created" Type="http://schemas.openxmlformats.org/officeDocument/2006/relationships/image" Target="../media/ms2_KPH.782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519.legend.wmf"/><Relationship Id="rId10-created" Type="http://schemas.openxmlformats.org/officeDocument/2006/relationships/image" Target="../media/ms3_TECHMODE.519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997.zoomroute.jpg"/><Relationship Id="rId9-created" Type="http://schemas.openxmlformats.org/officeDocument/2006/relationships/image" Target="../media/ms3_SC.997.legend.wmf"/><Relationship Id="rId10-created" Type="http://schemas.openxmlformats.org/officeDocument/2006/relationships/image" Target="../media/ms3_SC.997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688.legend.wmf"/><Relationship Id="rId10-created" Type="http://schemas.openxmlformats.org/officeDocument/2006/relationships/image" Target="../media/ms3_UARFCN.688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287.legend.wmf"/><Relationship Id="rId10-created" Type="http://schemas.openxmlformats.org/officeDocument/2006/relationships/image" Target="../media/ms3_RSCP.287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582.legend.wmf"/><Relationship Id="rId10-created" Type="http://schemas.openxmlformats.org/officeDocument/2006/relationships/image" Target="../media/ms3_ECNO.582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741.legend.wmf"/><Relationship Id="rId10-created" Type="http://schemas.openxmlformats.org/officeDocument/2006/relationships/image" Target="../media/ms3_GPS.741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385.legend.wmf"/><Relationship Id="rId10-created" Type="http://schemas.openxmlformats.org/officeDocument/2006/relationships/image" Target="../media/ms3_KPH.385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683.legend.wmf"/><Relationship Id="rId10-created" Type="http://schemas.openxmlformats.org/officeDocument/2006/relationships/image" Target="../media/ms4_TECHMODE.683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59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656.zoomroute.jpg"/><Relationship Id="rId9-created" Type="http://schemas.openxmlformats.org/officeDocument/2006/relationships/image" Target="../media/ms4_SC.656.legend.wmf"/><Relationship Id="rId10-created" Type="http://schemas.openxmlformats.org/officeDocument/2006/relationships/image" Target="../media/ms4_SC.656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35.legend.wmf"/><Relationship Id="rId10-created" Type="http://schemas.openxmlformats.org/officeDocument/2006/relationships/image" Target="../media/ms4_UARFCN.35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74.legend.wmf"/><Relationship Id="rId10-created" Type="http://schemas.openxmlformats.org/officeDocument/2006/relationships/image" Target="../media/ms4_RSCP.74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706.legend.wmf"/><Relationship Id="rId10-created" Type="http://schemas.openxmlformats.org/officeDocument/2006/relationships/image" Target="../media/ms4_ECNO.706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214.legend.wmf"/><Relationship Id="rId10-created" Type="http://schemas.openxmlformats.org/officeDocument/2006/relationships/image" Target="../media/ms4_GPS.214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562.legend.wmf"/><Relationship Id="rId10-created" Type="http://schemas.openxmlformats.org/officeDocument/2006/relationships/image" Target="../media/ms4_KPH.562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3.legend.wmf"/><Relationship Id="rId10-created" Type="http://schemas.openxmlformats.org/officeDocument/2006/relationships/image" Target="../media/ms5_TECHMODE.3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107.zoomroute.jpg"/><Relationship Id="rId9-created" Type="http://schemas.openxmlformats.org/officeDocument/2006/relationships/image" Target="../media/ms5_SC.107.legend.wmf"/><Relationship Id="rId10-created" Type="http://schemas.openxmlformats.org/officeDocument/2006/relationships/image" Target="../media/ms5_SC.107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740.legend.wmf"/><Relationship Id="rId10-created" Type="http://schemas.openxmlformats.org/officeDocument/2006/relationships/image" Target="../media/ms5_UARFCN.740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748.legend.wmf"/><Relationship Id="rId10-created" Type="http://schemas.openxmlformats.org/officeDocument/2006/relationships/image" Target="../media/ms5_RSCP.748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182.legend.wmf"/><Relationship Id="rId10-created" Type="http://schemas.openxmlformats.org/officeDocument/2006/relationships/image" Target="../media/ms5_ECNO.182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491.legend.wmf"/><Relationship Id="rId9-created" Type="http://schemas.openxmlformats.org/officeDocument/2006/relationships/image" Target="../media/ms5_HSDPA.491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817.legend.wmf"/><Relationship Id="rId9-created" Type="http://schemas.openxmlformats.org/officeDocument/2006/relationships/image" Target="../media/ms5_HSDPA.817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471.legend.wmf"/><Relationship Id="rId10-created" Type="http://schemas.openxmlformats.org/officeDocument/2006/relationships/image" Target="../media/ms5_GPS.471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84.legend.wmf"/><Relationship Id="rId10-created" Type="http://schemas.openxmlformats.org/officeDocument/2006/relationships/image" Target="../media/ms5_KPH.84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482.legend.wmf"/><Relationship Id="rId10-created" Type="http://schemas.openxmlformats.org/officeDocument/2006/relationships/image" Target="../media/ms6_TECHMODE.482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67.zoomroute.jpg"/><Relationship Id="rId9-created" Type="http://schemas.openxmlformats.org/officeDocument/2006/relationships/image" Target="../media/ms6_PCI.67.legend.wmf"/><Relationship Id="rId10-created" Type="http://schemas.openxmlformats.org/officeDocument/2006/relationships/image" Target="../media/ms6_PCI.67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452.legend.wmf"/><Relationship Id="rId10-created" Type="http://schemas.openxmlformats.org/officeDocument/2006/relationships/image" Target="../media/ms6_EARFCN.452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789.legend.wmf"/><Relationship Id="rId10-created" Type="http://schemas.openxmlformats.org/officeDocument/2006/relationships/image" Target="../media/ms6_RSRP.789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409.legend.wmf"/><Relationship Id="rId10-created" Type="http://schemas.openxmlformats.org/officeDocument/2006/relationships/image" Target="../media/ms6_RSRP.409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698.legend.wmf"/><Relationship Id="rId10-created" Type="http://schemas.openxmlformats.org/officeDocument/2006/relationships/image" Target="../media/ms6_RSRQ.698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591.legend.wmf"/><Relationship Id="rId10-created" Type="http://schemas.openxmlformats.org/officeDocument/2006/relationships/image" Target="../media/ms6_GPS.591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178.legend.wmf"/><Relationship Id="rId10-created" Type="http://schemas.openxmlformats.org/officeDocument/2006/relationships/image" Target="../media/ms6_KPH.178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559.legend.wmf"/><Relationship Id="rId10-created" Type="http://schemas.openxmlformats.org/officeDocument/2006/relationships/image" Target="../media/ms7_TECHMODE.559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307.zoomroute.jpg"/><Relationship Id="rId9-created" Type="http://schemas.openxmlformats.org/officeDocument/2006/relationships/image" Target="../media/ms7_PCI.307.legend.wmf"/><Relationship Id="rId10-created" Type="http://schemas.openxmlformats.org/officeDocument/2006/relationships/image" Target="../media/ms7_PCI.307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340.legend.wmf"/><Relationship Id="rId10-created" Type="http://schemas.openxmlformats.org/officeDocument/2006/relationships/image" Target="../media/ms7_EARFCN.340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44.legend.wmf"/><Relationship Id="rId10-created" Type="http://schemas.openxmlformats.org/officeDocument/2006/relationships/image" Target="../media/ms1_TECHMODE.544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134.legend.wmf"/><Relationship Id="rId10-created" Type="http://schemas.openxmlformats.org/officeDocument/2006/relationships/image" Target="../media/ms7_RSRP.134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248.legend.wmf"/><Relationship Id="rId10-created" Type="http://schemas.openxmlformats.org/officeDocument/2006/relationships/image" Target="../media/ms7_RSRP.248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741.legend.wmf"/><Relationship Id="rId10-created" Type="http://schemas.openxmlformats.org/officeDocument/2006/relationships/image" Target="../media/ms7_RSRQ.741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696.legend.wmf"/><Relationship Id="rId9-created" Type="http://schemas.openxmlformats.org/officeDocument/2006/relationships/image" Target="../media/ms7_PDCP.696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999.legend.wmf"/><Relationship Id="rId9-created" Type="http://schemas.openxmlformats.org/officeDocument/2006/relationships/image" Target="../media/ms7_PDCP.999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316.legend.wmf"/><Relationship Id="rId10-created" Type="http://schemas.openxmlformats.org/officeDocument/2006/relationships/image" Target="../media/ms7_GPS.316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27.legend.wmf"/><Relationship Id="rId10-created" Type="http://schemas.openxmlformats.org/officeDocument/2006/relationships/image" Target="../media/ms7_KPH.27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40.zoomroute.jpg"/><Relationship Id="rId9-created" Type="http://schemas.openxmlformats.org/officeDocument/2006/relationships/image" Target="../media/ms1_CI.40.legend.wmf"/><Relationship Id="rId10-created" Type="http://schemas.openxmlformats.org/officeDocument/2006/relationships/image" Target="../media/ms1_CI.4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399.legend.wmf"/><Relationship Id="rId10-created" Type="http://schemas.openxmlformats.org/officeDocument/2006/relationships/image" Target="../media/ms1_BAND.39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764.legend.wmf"/><Relationship Id="rId10-created" Type="http://schemas.openxmlformats.org/officeDocument/2006/relationships/image" Target="../media/ms1_RXLEVELIDLE.764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MTN-TT-20260812-00044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36.40874 55.65308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Semnan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SNBSCH4/SNRNCH01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( 70 )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11909.206369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14791.610000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24597.180000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4894.706476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32266402.172506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11909.206369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14791.610000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24597.180000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4894.706476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32266402.172506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27101.681222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31440.495000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136155.300000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25101.037942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648887410.787363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27101.681222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31440.495000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136155.300000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25101.037942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648887410.787363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